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gif" ContentType="image/gif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9" r:id="rId1"/>
  </p:sldMasterIdLst>
  <p:notesMasterIdLst>
    <p:notesMasterId r:id="rId17"/>
  </p:notesMasterIdLst>
  <p:handoutMasterIdLst>
    <p:handoutMasterId r:id="rId18"/>
  </p:handoutMasterIdLst>
  <p:sldIdLst>
    <p:sldId id="334" r:id="rId2"/>
    <p:sldId id="317" r:id="rId3"/>
    <p:sldId id="337" r:id="rId4"/>
    <p:sldId id="338" r:id="rId5"/>
    <p:sldId id="339" r:id="rId6"/>
    <p:sldId id="351" r:id="rId7"/>
    <p:sldId id="353" r:id="rId8"/>
    <p:sldId id="352" r:id="rId9"/>
    <p:sldId id="318" r:id="rId10"/>
    <p:sldId id="358" r:id="rId11"/>
    <p:sldId id="362" r:id="rId12"/>
    <p:sldId id="346" r:id="rId13"/>
    <p:sldId id="343" r:id="rId14"/>
    <p:sldId id="345" r:id="rId15"/>
    <p:sldId id="361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5C0000"/>
    <a:srgbClr val="800000"/>
    <a:srgbClr val="500000"/>
    <a:srgbClr val="CB3B01"/>
    <a:srgbClr val="FFCC99"/>
    <a:srgbClr val="FF9966"/>
    <a:srgbClr val="FF9933"/>
    <a:srgbClr val="A40000"/>
    <a:srgbClr val="FD4901"/>
    <a:srgbClr val="FF99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643"/>
  </p:normalViewPr>
  <p:slideViewPr>
    <p:cSldViewPr>
      <p:cViewPr>
        <p:scale>
          <a:sx n="66" d="100"/>
          <a:sy n="66" d="100"/>
        </p:scale>
        <p:origin x="-1506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6" d="100"/>
          <a:sy n="86" d="100"/>
        </p:scale>
        <p:origin x="-3126" y="-7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02E25E1-3C54-446C-A354-0F51F292F2FC}" type="doc">
      <dgm:prSet loTypeId="urn:microsoft.com/office/officeart/2005/8/layout/radial4" loCatId="relationship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A0735A0C-90FC-4BD1-9AF1-3042CD56A723}">
      <dgm:prSet phldrT="[Текст]"/>
      <dgm:spPr>
        <a:solidFill>
          <a:srgbClr val="A40000"/>
        </a:solidFill>
      </dgm:spPr>
      <dgm:t>
        <a:bodyPr/>
        <a:lstStyle/>
        <a:p>
          <a:r>
            <a:rPr lang="ru-RU" dirty="0">
              <a:latin typeface="Cambria" pitchFamily="18" charset="0"/>
            </a:rPr>
            <a:t>Игры - головоломки</a:t>
          </a:r>
        </a:p>
      </dgm:t>
    </dgm:pt>
    <dgm:pt modelId="{FABFA9E8-F36A-4D96-9506-4CB25B82D076}" type="parTrans" cxnId="{7215D363-620A-4A17-A8B6-DA4ED3624621}">
      <dgm:prSet/>
      <dgm:spPr/>
      <dgm:t>
        <a:bodyPr/>
        <a:lstStyle/>
        <a:p>
          <a:endParaRPr lang="ru-RU"/>
        </a:p>
      </dgm:t>
    </dgm:pt>
    <dgm:pt modelId="{0FE6BBA3-0A52-4F83-9F78-6F282CE41BFC}" type="sibTrans" cxnId="{7215D363-620A-4A17-A8B6-DA4ED3624621}">
      <dgm:prSet/>
      <dgm:spPr/>
      <dgm:t>
        <a:bodyPr/>
        <a:lstStyle/>
        <a:p>
          <a:endParaRPr lang="ru-RU"/>
        </a:p>
      </dgm:t>
    </dgm:pt>
    <dgm:pt modelId="{C16A781A-859D-43EB-BA42-3764FEDD8B52}">
      <dgm:prSet phldrT="[Текст]" custT="1"/>
      <dgm:spPr>
        <a:solidFill>
          <a:srgbClr val="CB3B01"/>
        </a:solidFill>
      </dgm:spPr>
      <dgm:t>
        <a:bodyPr/>
        <a:lstStyle/>
        <a:p>
          <a:r>
            <a:rPr lang="ru-RU" sz="1800" dirty="0" err="1">
              <a:solidFill>
                <a:schemeClr val="bg1"/>
              </a:solidFill>
              <a:latin typeface="Cambria" pitchFamily="18" charset="0"/>
            </a:rPr>
            <a:t>Колумбово</a:t>
          </a:r>
          <a:r>
            <a:rPr lang="ru-RU" sz="1800" dirty="0">
              <a:solidFill>
                <a:schemeClr val="bg1"/>
              </a:solidFill>
              <a:latin typeface="Cambria" pitchFamily="18" charset="0"/>
            </a:rPr>
            <a:t> яйцо</a:t>
          </a:r>
        </a:p>
      </dgm:t>
    </dgm:pt>
    <dgm:pt modelId="{EF881C70-0CFE-434A-8735-F901CB99A226}" type="parTrans" cxnId="{6B9C71C7-728C-47F7-8F59-42064A730889}">
      <dgm:prSet/>
      <dgm:spPr>
        <a:solidFill>
          <a:srgbClr val="CB3B01"/>
        </a:solidFill>
        <a:ln>
          <a:solidFill>
            <a:srgbClr val="FF9900"/>
          </a:solidFill>
        </a:ln>
      </dgm:spPr>
      <dgm:t>
        <a:bodyPr/>
        <a:lstStyle/>
        <a:p>
          <a:endParaRPr lang="ru-RU"/>
        </a:p>
      </dgm:t>
    </dgm:pt>
    <dgm:pt modelId="{4DE3AF56-F48D-40A2-AB79-257DFB83FC48}" type="sibTrans" cxnId="{6B9C71C7-728C-47F7-8F59-42064A730889}">
      <dgm:prSet/>
      <dgm:spPr/>
      <dgm:t>
        <a:bodyPr/>
        <a:lstStyle/>
        <a:p>
          <a:endParaRPr lang="ru-RU"/>
        </a:p>
      </dgm:t>
    </dgm:pt>
    <dgm:pt modelId="{7B4F6F96-6E37-46FD-9B33-EACE874EEF35}">
      <dgm:prSet phldrT="[Текст]" custT="1"/>
      <dgm:spPr>
        <a:solidFill>
          <a:srgbClr val="FF9966"/>
        </a:solidFill>
      </dgm:spPr>
      <dgm:t>
        <a:bodyPr/>
        <a:lstStyle/>
        <a:p>
          <a:r>
            <a:rPr lang="ru-RU" sz="1800" dirty="0">
              <a:solidFill>
                <a:srgbClr val="800000"/>
              </a:solidFill>
              <a:latin typeface="Bookman Old Style" pitchFamily="18" charset="0"/>
            </a:rPr>
            <a:t>Монгольская игра</a:t>
          </a:r>
        </a:p>
      </dgm:t>
    </dgm:pt>
    <dgm:pt modelId="{300E2458-3C43-4DA3-A5EA-E42FFE16E3F2}" type="parTrans" cxnId="{BCE5118B-232B-400C-9E9E-52740F55945A}">
      <dgm:prSet/>
      <dgm:spPr>
        <a:solidFill>
          <a:srgbClr val="FF9966"/>
        </a:solidFill>
      </dgm:spPr>
      <dgm:t>
        <a:bodyPr/>
        <a:lstStyle/>
        <a:p>
          <a:endParaRPr lang="ru-RU"/>
        </a:p>
      </dgm:t>
    </dgm:pt>
    <dgm:pt modelId="{7827D374-4C8A-4B19-B3B1-2E73E007B389}" type="sibTrans" cxnId="{BCE5118B-232B-400C-9E9E-52740F55945A}">
      <dgm:prSet/>
      <dgm:spPr/>
      <dgm:t>
        <a:bodyPr/>
        <a:lstStyle/>
        <a:p>
          <a:endParaRPr lang="ru-RU"/>
        </a:p>
      </dgm:t>
    </dgm:pt>
    <dgm:pt modelId="{9BC718D0-18E4-425F-8866-305E49D741CD}">
      <dgm:prSet phldrT="[Текст]" custT="1"/>
      <dgm:spPr>
        <a:solidFill>
          <a:srgbClr val="FFCC99"/>
        </a:solidFill>
      </dgm:spPr>
      <dgm:t>
        <a:bodyPr/>
        <a:lstStyle/>
        <a:p>
          <a:r>
            <a:rPr lang="ru-RU" sz="1800" dirty="0">
              <a:solidFill>
                <a:srgbClr val="7A0000"/>
              </a:solidFill>
              <a:latin typeface="Cambria" pitchFamily="18" charset="0"/>
            </a:rPr>
            <a:t>Танграм</a:t>
          </a:r>
        </a:p>
      </dgm:t>
    </dgm:pt>
    <dgm:pt modelId="{5C8F4998-55B2-4E5A-A958-50C846AA1F04}" type="parTrans" cxnId="{442D2FD7-AC10-4A55-B6F4-DFA743493CA2}">
      <dgm:prSet/>
      <dgm:spPr>
        <a:solidFill>
          <a:srgbClr val="FFCC99"/>
        </a:solidFill>
      </dgm:spPr>
      <dgm:t>
        <a:bodyPr/>
        <a:lstStyle/>
        <a:p>
          <a:endParaRPr lang="ru-RU"/>
        </a:p>
      </dgm:t>
    </dgm:pt>
    <dgm:pt modelId="{10114EBE-4A10-42DF-8D51-FC3AC826B440}" type="sibTrans" cxnId="{442D2FD7-AC10-4A55-B6F4-DFA743493CA2}">
      <dgm:prSet/>
      <dgm:spPr/>
      <dgm:t>
        <a:bodyPr/>
        <a:lstStyle/>
        <a:p>
          <a:endParaRPr lang="ru-RU"/>
        </a:p>
      </dgm:t>
    </dgm:pt>
    <dgm:pt modelId="{3AC3BF80-885F-403C-BA04-168AF80E11EC}">
      <dgm:prSet phldrT="[Текст]" custT="1"/>
      <dgm:spPr>
        <a:solidFill>
          <a:srgbClr val="FF9966"/>
        </a:solidFill>
      </dgm:spPr>
      <dgm:t>
        <a:bodyPr/>
        <a:lstStyle/>
        <a:p>
          <a:r>
            <a:rPr lang="ru-RU" sz="1800" dirty="0">
              <a:solidFill>
                <a:srgbClr val="800000"/>
              </a:solidFill>
              <a:latin typeface="Bookman Old Style" pitchFamily="18" charset="0"/>
            </a:rPr>
            <a:t>Волшебный круг</a:t>
          </a:r>
        </a:p>
      </dgm:t>
    </dgm:pt>
    <dgm:pt modelId="{D6A46EF1-2C52-4AF7-A1B6-72E41CFCB691}" type="parTrans" cxnId="{AE6AAB9E-C1B4-4B34-97DE-E5B3A4FE1805}">
      <dgm:prSet/>
      <dgm:spPr>
        <a:solidFill>
          <a:srgbClr val="FF9966"/>
        </a:solidFill>
      </dgm:spPr>
      <dgm:t>
        <a:bodyPr/>
        <a:lstStyle/>
        <a:p>
          <a:endParaRPr lang="ru-RU"/>
        </a:p>
      </dgm:t>
    </dgm:pt>
    <dgm:pt modelId="{7386C367-7086-4355-8239-DD6A8F9C59B6}" type="sibTrans" cxnId="{AE6AAB9E-C1B4-4B34-97DE-E5B3A4FE1805}">
      <dgm:prSet/>
      <dgm:spPr/>
      <dgm:t>
        <a:bodyPr/>
        <a:lstStyle/>
        <a:p>
          <a:endParaRPr lang="ru-RU"/>
        </a:p>
      </dgm:t>
    </dgm:pt>
    <dgm:pt modelId="{A16BC01F-916E-4D6D-B84D-3686DC49111D}">
      <dgm:prSet phldrT="[Текст]" custT="1"/>
      <dgm:spPr>
        <a:solidFill>
          <a:srgbClr val="CB3B01"/>
        </a:solidFill>
      </dgm:spPr>
      <dgm:t>
        <a:bodyPr/>
        <a:lstStyle/>
        <a:p>
          <a:r>
            <a:rPr lang="ru-RU" sz="1800" dirty="0">
              <a:latin typeface="Cambria" pitchFamily="18" charset="0"/>
            </a:rPr>
            <a:t>Вьетнамская игра</a:t>
          </a:r>
        </a:p>
      </dgm:t>
    </dgm:pt>
    <dgm:pt modelId="{1E1D46D0-B1CC-4EDE-A1B9-0F9E600F5915}" type="parTrans" cxnId="{AB5078EF-437B-49C9-BB0C-BB191F8ACE0B}">
      <dgm:prSet/>
      <dgm:spPr>
        <a:solidFill>
          <a:srgbClr val="CB3B01"/>
        </a:solidFill>
      </dgm:spPr>
      <dgm:t>
        <a:bodyPr/>
        <a:lstStyle/>
        <a:p>
          <a:endParaRPr lang="ru-RU"/>
        </a:p>
      </dgm:t>
    </dgm:pt>
    <dgm:pt modelId="{1E164A67-7E19-4BDD-95F6-2D048CE3BFAD}" type="sibTrans" cxnId="{AB5078EF-437B-49C9-BB0C-BB191F8ACE0B}">
      <dgm:prSet/>
      <dgm:spPr/>
      <dgm:t>
        <a:bodyPr/>
        <a:lstStyle/>
        <a:p>
          <a:endParaRPr lang="ru-RU"/>
        </a:p>
      </dgm:t>
    </dgm:pt>
    <dgm:pt modelId="{899EEA74-8CA2-4745-A6F0-DEC6062475DF}" type="pres">
      <dgm:prSet presAssocID="{B02E25E1-3C54-446C-A354-0F51F292F2FC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E2092F9-FC0F-4536-B47A-6A1CBEDDF55B}" type="pres">
      <dgm:prSet presAssocID="{A0735A0C-90FC-4BD1-9AF1-3042CD56A723}" presName="centerShape" presStyleLbl="node0" presStyleIdx="0" presStyleCnt="1" custScaleX="116379" custScaleY="86586" custLinFactNeighborX="-427" custLinFactNeighborY="5636"/>
      <dgm:spPr/>
      <dgm:t>
        <a:bodyPr/>
        <a:lstStyle/>
        <a:p>
          <a:endParaRPr lang="ru-RU"/>
        </a:p>
      </dgm:t>
    </dgm:pt>
    <dgm:pt modelId="{73A93B84-DE44-405C-8033-A4A9ADE6C482}" type="pres">
      <dgm:prSet presAssocID="{EF881C70-0CFE-434A-8735-F901CB99A226}" presName="parTrans" presStyleLbl="bgSibTrans2D1" presStyleIdx="0" presStyleCnt="5" custAng="20099238" custScaleX="65160" custLinFactY="64291" custLinFactNeighborX="23446" custLinFactNeighborY="100000"/>
      <dgm:spPr/>
      <dgm:t>
        <a:bodyPr/>
        <a:lstStyle/>
        <a:p>
          <a:endParaRPr lang="ru-RU"/>
        </a:p>
      </dgm:t>
    </dgm:pt>
    <dgm:pt modelId="{742ACF07-A04C-406B-AD73-082F133C63B8}" type="pres">
      <dgm:prSet presAssocID="{C16A781A-859D-43EB-BA42-3764FEDD8B52}" presName="node" presStyleLbl="node1" presStyleIdx="0" presStyleCnt="5" custScaleX="97487" custScaleY="47856" custRadScaleRad="95646" custRadScaleInc="157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B5C0F6-CAAB-4AB8-857B-9ED8E31EFEDD}" type="pres">
      <dgm:prSet presAssocID="{300E2458-3C43-4DA3-A5EA-E42FFE16E3F2}" presName="parTrans" presStyleLbl="bgSibTrans2D1" presStyleIdx="1" presStyleCnt="5" custScaleX="49401" custLinFactY="23031" custLinFactNeighborX="12730" custLinFactNeighborY="100000"/>
      <dgm:spPr/>
      <dgm:t>
        <a:bodyPr/>
        <a:lstStyle/>
        <a:p>
          <a:endParaRPr lang="ru-RU"/>
        </a:p>
      </dgm:t>
    </dgm:pt>
    <dgm:pt modelId="{4D8BE586-61BD-4514-96A0-47AFCA8B3D14}" type="pres">
      <dgm:prSet presAssocID="{7B4F6F96-6E37-46FD-9B33-EACE874EEF35}" presName="node" presStyleLbl="node1" presStyleIdx="1" presStyleCnt="5" custScaleX="103342" custScaleY="44781" custRadScaleRad="128860" custRadScaleInc="88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DBCEAD-A5E2-43B6-8BC0-2F13A65B22BC}" type="pres">
      <dgm:prSet presAssocID="{5C8F4998-55B2-4E5A-A958-50C846AA1F04}" presName="parTrans" presStyleLbl="bgSibTrans2D1" presStyleIdx="2" presStyleCnt="5" custAng="21491209" custScaleX="24523" custLinFactY="87108" custLinFactNeighborX="-614" custLinFactNeighborY="100000"/>
      <dgm:spPr/>
      <dgm:t>
        <a:bodyPr/>
        <a:lstStyle/>
        <a:p>
          <a:endParaRPr lang="ru-RU"/>
        </a:p>
      </dgm:t>
    </dgm:pt>
    <dgm:pt modelId="{76E5752C-02E8-4ADC-BF49-7C3E8CF4DAE6}" type="pres">
      <dgm:prSet presAssocID="{9BC718D0-18E4-425F-8866-305E49D741CD}" presName="node" presStyleLbl="node1" presStyleIdx="2" presStyleCnt="5" custScaleX="97571" custScaleY="47702" custRadScaleRad="112589" custRadScaleInc="35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BFF738-072E-4003-A1AB-CA60675D9313}" type="pres">
      <dgm:prSet presAssocID="{D6A46EF1-2C52-4AF7-A1B6-72E41CFCB691}" presName="parTrans" presStyleLbl="bgSibTrans2D1" presStyleIdx="3" presStyleCnt="5" custScaleX="45224" custLinFactY="27111" custLinFactNeighborX="-9622" custLinFactNeighborY="100000"/>
      <dgm:spPr/>
      <dgm:t>
        <a:bodyPr/>
        <a:lstStyle/>
        <a:p>
          <a:endParaRPr lang="ru-RU"/>
        </a:p>
      </dgm:t>
    </dgm:pt>
    <dgm:pt modelId="{AC8DF647-80EE-4FD5-A984-695D5746A1B1}" type="pres">
      <dgm:prSet presAssocID="{3AC3BF80-885F-403C-BA04-168AF80E11EC}" presName="node" presStyleLbl="node1" presStyleIdx="3" presStyleCnt="5" custScaleY="44783" custRadScaleRad="131267" custRadScaleInc="-55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F1F780-3AF5-40B0-B9D7-37327AF69513}" type="pres">
      <dgm:prSet presAssocID="{1E1D46D0-B1CC-4EDE-A1B9-0F9E600F5915}" presName="parTrans" presStyleLbl="bgSibTrans2D1" presStyleIdx="4" presStyleCnt="5" custAng="1247256" custScaleX="60829" custLinFactY="60986" custLinFactNeighborX="-25530" custLinFactNeighborY="100000"/>
      <dgm:spPr/>
      <dgm:t>
        <a:bodyPr/>
        <a:lstStyle/>
        <a:p>
          <a:endParaRPr lang="ru-RU"/>
        </a:p>
      </dgm:t>
    </dgm:pt>
    <dgm:pt modelId="{B57DFFA2-5D87-463A-B1AC-24F1F5B09C6F}" type="pres">
      <dgm:prSet presAssocID="{A16BC01F-916E-4D6D-B84D-3686DC49111D}" presName="node" presStyleLbl="node1" presStyleIdx="4" presStyleCnt="5" custScaleX="102119" custScaleY="43842" custRadScaleRad="97018" custRadScaleInc="-171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42D2FD7-AC10-4A55-B6F4-DFA743493CA2}" srcId="{A0735A0C-90FC-4BD1-9AF1-3042CD56A723}" destId="{9BC718D0-18E4-425F-8866-305E49D741CD}" srcOrd="2" destOrd="0" parTransId="{5C8F4998-55B2-4E5A-A958-50C846AA1F04}" sibTransId="{10114EBE-4A10-42DF-8D51-FC3AC826B440}"/>
    <dgm:cxn modelId="{AE6AAB9E-C1B4-4B34-97DE-E5B3A4FE1805}" srcId="{A0735A0C-90FC-4BD1-9AF1-3042CD56A723}" destId="{3AC3BF80-885F-403C-BA04-168AF80E11EC}" srcOrd="3" destOrd="0" parTransId="{D6A46EF1-2C52-4AF7-A1B6-72E41CFCB691}" sibTransId="{7386C367-7086-4355-8239-DD6A8F9C59B6}"/>
    <dgm:cxn modelId="{BB23A498-4D5D-4F1C-A9F8-2C9998DB734D}" type="presOf" srcId="{D6A46EF1-2C52-4AF7-A1B6-72E41CFCB691}" destId="{FBBFF738-072E-4003-A1AB-CA60675D9313}" srcOrd="0" destOrd="0" presId="urn:microsoft.com/office/officeart/2005/8/layout/radial4"/>
    <dgm:cxn modelId="{E19A6C0E-0F8C-411E-9640-675C0D629887}" type="presOf" srcId="{B02E25E1-3C54-446C-A354-0F51F292F2FC}" destId="{899EEA74-8CA2-4745-A6F0-DEC6062475DF}" srcOrd="0" destOrd="0" presId="urn:microsoft.com/office/officeart/2005/8/layout/radial4"/>
    <dgm:cxn modelId="{8F1FA750-A125-41D9-B775-299C78F8B739}" type="presOf" srcId="{C16A781A-859D-43EB-BA42-3764FEDD8B52}" destId="{742ACF07-A04C-406B-AD73-082F133C63B8}" srcOrd="0" destOrd="0" presId="urn:microsoft.com/office/officeart/2005/8/layout/radial4"/>
    <dgm:cxn modelId="{CDDB10B0-94C7-48B3-96C1-F3E4CBDD8764}" type="presOf" srcId="{300E2458-3C43-4DA3-A5EA-E42FFE16E3F2}" destId="{CDB5C0F6-CAAB-4AB8-857B-9ED8E31EFEDD}" srcOrd="0" destOrd="0" presId="urn:microsoft.com/office/officeart/2005/8/layout/radial4"/>
    <dgm:cxn modelId="{6BCB45C1-D232-4DD7-98CD-0E7FC685C044}" type="presOf" srcId="{7B4F6F96-6E37-46FD-9B33-EACE874EEF35}" destId="{4D8BE586-61BD-4514-96A0-47AFCA8B3D14}" srcOrd="0" destOrd="0" presId="urn:microsoft.com/office/officeart/2005/8/layout/radial4"/>
    <dgm:cxn modelId="{BCE5118B-232B-400C-9E9E-52740F55945A}" srcId="{A0735A0C-90FC-4BD1-9AF1-3042CD56A723}" destId="{7B4F6F96-6E37-46FD-9B33-EACE874EEF35}" srcOrd="1" destOrd="0" parTransId="{300E2458-3C43-4DA3-A5EA-E42FFE16E3F2}" sibTransId="{7827D374-4C8A-4B19-B3B1-2E73E007B389}"/>
    <dgm:cxn modelId="{C90DB31C-1182-4778-B477-A9F5BAAEF416}" type="presOf" srcId="{A0735A0C-90FC-4BD1-9AF1-3042CD56A723}" destId="{EE2092F9-FC0F-4536-B47A-6A1CBEDDF55B}" srcOrd="0" destOrd="0" presId="urn:microsoft.com/office/officeart/2005/8/layout/radial4"/>
    <dgm:cxn modelId="{7215D363-620A-4A17-A8B6-DA4ED3624621}" srcId="{B02E25E1-3C54-446C-A354-0F51F292F2FC}" destId="{A0735A0C-90FC-4BD1-9AF1-3042CD56A723}" srcOrd="0" destOrd="0" parTransId="{FABFA9E8-F36A-4D96-9506-4CB25B82D076}" sibTransId="{0FE6BBA3-0A52-4F83-9F78-6F282CE41BFC}"/>
    <dgm:cxn modelId="{C27017D2-68A0-4A37-AF3E-C2275941F31E}" type="presOf" srcId="{1E1D46D0-B1CC-4EDE-A1B9-0F9E600F5915}" destId="{5CF1F780-3AF5-40B0-B9D7-37327AF69513}" srcOrd="0" destOrd="0" presId="urn:microsoft.com/office/officeart/2005/8/layout/radial4"/>
    <dgm:cxn modelId="{EEDA1F3D-10B4-487B-B32B-D7C2DF6D7FDA}" type="presOf" srcId="{9BC718D0-18E4-425F-8866-305E49D741CD}" destId="{76E5752C-02E8-4ADC-BF49-7C3E8CF4DAE6}" srcOrd="0" destOrd="0" presId="urn:microsoft.com/office/officeart/2005/8/layout/radial4"/>
    <dgm:cxn modelId="{6B9C71C7-728C-47F7-8F59-42064A730889}" srcId="{A0735A0C-90FC-4BD1-9AF1-3042CD56A723}" destId="{C16A781A-859D-43EB-BA42-3764FEDD8B52}" srcOrd="0" destOrd="0" parTransId="{EF881C70-0CFE-434A-8735-F901CB99A226}" sibTransId="{4DE3AF56-F48D-40A2-AB79-257DFB83FC48}"/>
    <dgm:cxn modelId="{E541251E-19CE-4E63-9365-CC8791B72985}" type="presOf" srcId="{EF881C70-0CFE-434A-8735-F901CB99A226}" destId="{73A93B84-DE44-405C-8033-A4A9ADE6C482}" srcOrd="0" destOrd="0" presId="urn:microsoft.com/office/officeart/2005/8/layout/radial4"/>
    <dgm:cxn modelId="{A765982D-C4E5-4201-B13C-7A6769932BF9}" type="presOf" srcId="{5C8F4998-55B2-4E5A-A958-50C846AA1F04}" destId="{6DDBCEAD-A5E2-43B6-8BC0-2F13A65B22BC}" srcOrd="0" destOrd="0" presId="urn:microsoft.com/office/officeart/2005/8/layout/radial4"/>
    <dgm:cxn modelId="{AB5078EF-437B-49C9-BB0C-BB191F8ACE0B}" srcId="{A0735A0C-90FC-4BD1-9AF1-3042CD56A723}" destId="{A16BC01F-916E-4D6D-B84D-3686DC49111D}" srcOrd="4" destOrd="0" parTransId="{1E1D46D0-B1CC-4EDE-A1B9-0F9E600F5915}" sibTransId="{1E164A67-7E19-4BDD-95F6-2D048CE3BFAD}"/>
    <dgm:cxn modelId="{D0DE36D3-EDFA-4C72-95E9-BBBBA0CE309D}" type="presOf" srcId="{3AC3BF80-885F-403C-BA04-168AF80E11EC}" destId="{AC8DF647-80EE-4FD5-A984-695D5746A1B1}" srcOrd="0" destOrd="0" presId="urn:microsoft.com/office/officeart/2005/8/layout/radial4"/>
    <dgm:cxn modelId="{85B8933B-5CA2-4C36-AFF0-0617D692C51A}" type="presOf" srcId="{A16BC01F-916E-4D6D-B84D-3686DC49111D}" destId="{B57DFFA2-5D87-463A-B1AC-24F1F5B09C6F}" srcOrd="0" destOrd="0" presId="urn:microsoft.com/office/officeart/2005/8/layout/radial4"/>
    <dgm:cxn modelId="{5F795862-8F6A-4B7F-88A9-A7C56871772C}" type="presParOf" srcId="{899EEA74-8CA2-4745-A6F0-DEC6062475DF}" destId="{EE2092F9-FC0F-4536-B47A-6A1CBEDDF55B}" srcOrd="0" destOrd="0" presId="urn:microsoft.com/office/officeart/2005/8/layout/radial4"/>
    <dgm:cxn modelId="{00F7C83F-A72A-4EDA-B0AA-67133E98BDE5}" type="presParOf" srcId="{899EEA74-8CA2-4745-A6F0-DEC6062475DF}" destId="{73A93B84-DE44-405C-8033-A4A9ADE6C482}" srcOrd="1" destOrd="0" presId="urn:microsoft.com/office/officeart/2005/8/layout/radial4"/>
    <dgm:cxn modelId="{944D364A-FD87-4DAE-895E-C304B091225C}" type="presParOf" srcId="{899EEA74-8CA2-4745-A6F0-DEC6062475DF}" destId="{742ACF07-A04C-406B-AD73-082F133C63B8}" srcOrd="2" destOrd="0" presId="urn:microsoft.com/office/officeart/2005/8/layout/radial4"/>
    <dgm:cxn modelId="{BAA9EC86-AC52-4037-BABB-C8736574EF44}" type="presParOf" srcId="{899EEA74-8CA2-4745-A6F0-DEC6062475DF}" destId="{CDB5C0F6-CAAB-4AB8-857B-9ED8E31EFEDD}" srcOrd="3" destOrd="0" presId="urn:microsoft.com/office/officeart/2005/8/layout/radial4"/>
    <dgm:cxn modelId="{7F933EAE-FB9F-450F-B7A3-870C434B47A9}" type="presParOf" srcId="{899EEA74-8CA2-4745-A6F0-DEC6062475DF}" destId="{4D8BE586-61BD-4514-96A0-47AFCA8B3D14}" srcOrd="4" destOrd="0" presId="urn:microsoft.com/office/officeart/2005/8/layout/radial4"/>
    <dgm:cxn modelId="{EB91FDC9-76A2-4CAE-827C-F85A4E79D420}" type="presParOf" srcId="{899EEA74-8CA2-4745-A6F0-DEC6062475DF}" destId="{6DDBCEAD-A5E2-43B6-8BC0-2F13A65B22BC}" srcOrd="5" destOrd="0" presId="urn:microsoft.com/office/officeart/2005/8/layout/radial4"/>
    <dgm:cxn modelId="{CA691D8E-69E4-4187-9C64-1A25EACB02E2}" type="presParOf" srcId="{899EEA74-8CA2-4745-A6F0-DEC6062475DF}" destId="{76E5752C-02E8-4ADC-BF49-7C3E8CF4DAE6}" srcOrd="6" destOrd="0" presId="urn:microsoft.com/office/officeart/2005/8/layout/radial4"/>
    <dgm:cxn modelId="{34C1FD6D-8A67-4F3B-9214-B3067D41354A}" type="presParOf" srcId="{899EEA74-8CA2-4745-A6F0-DEC6062475DF}" destId="{FBBFF738-072E-4003-A1AB-CA60675D9313}" srcOrd="7" destOrd="0" presId="urn:microsoft.com/office/officeart/2005/8/layout/radial4"/>
    <dgm:cxn modelId="{C51B92B5-0337-4438-BD24-5AAA8928EC1C}" type="presParOf" srcId="{899EEA74-8CA2-4745-A6F0-DEC6062475DF}" destId="{AC8DF647-80EE-4FD5-A984-695D5746A1B1}" srcOrd="8" destOrd="0" presId="urn:microsoft.com/office/officeart/2005/8/layout/radial4"/>
    <dgm:cxn modelId="{785A50EB-CD21-4B70-B944-4FFFE2D20419}" type="presParOf" srcId="{899EEA74-8CA2-4745-A6F0-DEC6062475DF}" destId="{5CF1F780-3AF5-40B0-B9D7-37327AF69513}" srcOrd="9" destOrd="0" presId="urn:microsoft.com/office/officeart/2005/8/layout/radial4"/>
    <dgm:cxn modelId="{65A4769F-9355-4284-AEA8-99CD2DE9F1AD}" type="presParOf" srcId="{899EEA74-8CA2-4745-A6F0-DEC6062475DF}" destId="{B57DFFA2-5D87-463A-B1AC-24F1F5B09C6F}" srcOrd="10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AB4C203-1D11-4122-90AF-3D9CDC07DF7E}" type="doc">
      <dgm:prSet loTypeId="urn:microsoft.com/office/officeart/2005/8/layout/list1" loCatId="list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375FC25D-2A06-47C6-97BB-7DB1DEBE1199}">
      <dgm:prSet phldrT="[Текст]" custT="1"/>
      <dgm:spPr>
        <a:solidFill>
          <a:srgbClr val="FF9966"/>
        </a:solidFill>
      </dgm:spPr>
      <dgm:t>
        <a:bodyPr/>
        <a:lstStyle/>
        <a:p>
          <a:pPr algn="l"/>
          <a:r>
            <a:rPr lang="ru-RU" sz="2000" b="1" i="1" dirty="0">
              <a:solidFill>
                <a:srgbClr val="5C0000"/>
              </a:solidFill>
              <a:latin typeface="Bookman Old Style" pitchFamily="18" charset="0"/>
              <a:ea typeface="+mj-ea"/>
              <a:cs typeface="+mj-cs"/>
            </a:rPr>
            <a:t>Нельзя накладывать один элемент на другой</a:t>
          </a:r>
          <a:r>
            <a:rPr lang="ru-RU" sz="2000" dirty="0">
              <a:solidFill>
                <a:srgbClr val="5C0000"/>
              </a:solidFill>
              <a:latin typeface="Bookman Old Style" pitchFamily="18" charset="0"/>
            </a:rPr>
            <a:t> </a:t>
          </a:r>
        </a:p>
      </dgm:t>
    </dgm:pt>
    <dgm:pt modelId="{9F4278E3-DD62-40B0-9322-7315EFEFB8A9}" type="parTrans" cxnId="{F052F3D7-0750-4A2E-9947-3E3B9DF7A4B6}">
      <dgm:prSet/>
      <dgm:spPr/>
      <dgm:t>
        <a:bodyPr/>
        <a:lstStyle/>
        <a:p>
          <a:endParaRPr lang="ru-RU"/>
        </a:p>
      </dgm:t>
    </dgm:pt>
    <dgm:pt modelId="{11B9F8BB-8A53-4012-89C6-1C4554E40998}" type="sibTrans" cxnId="{F052F3D7-0750-4A2E-9947-3E3B9DF7A4B6}">
      <dgm:prSet/>
      <dgm:spPr/>
      <dgm:t>
        <a:bodyPr/>
        <a:lstStyle/>
        <a:p>
          <a:endParaRPr lang="ru-RU"/>
        </a:p>
      </dgm:t>
    </dgm:pt>
    <dgm:pt modelId="{8DB76073-7E6E-4502-9280-8EE8E5836FE0}">
      <dgm:prSet phldrT="[Текст]" custT="1"/>
      <dgm:spPr>
        <a:solidFill>
          <a:srgbClr val="CB3B01"/>
        </a:solidFill>
      </dgm:spPr>
      <dgm:t>
        <a:bodyPr/>
        <a:lstStyle/>
        <a:p>
          <a:pPr algn="l"/>
          <a:r>
            <a:rPr lang="ru-RU" sz="2000" b="1" i="1" dirty="0">
              <a:solidFill>
                <a:schemeClr val="bg1"/>
              </a:solidFill>
              <a:latin typeface="Bookman Old Style" pitchFamily="18" charset="0"/>
            </a:rPr>
            <a:t>В</a:t>
          </a:r>
          <a:r>
            <a:rPr lang="ru-RU" sz="2000" b="1" i="1" baseline="0" dirty="0">
              <a:solidFill>
                <a:schemeClr val="bg1"/>
              </a:solidFill>
              <a:latin typeface="Bookman Old Style" pitchFamily="18" charset="0"/>
            </a:rPr>
            <a:t> построении задействуют все фигуры</a:t>
          </a:r>
          <a:endParaRPr lang="ru-RU" sz="2000" b="1" i="1" dirty="0">
            <a:solidFill>
              <a:schemeClr val="bg1"/>
            </a:solidFill>
            <a:latin typeface="Bookman Old Style" pitchFamily="18" charset="0"/>
          </a:endParaRPr>
        </a:p>
      </dgm:t>
    </dgm:pt>
    <dgm:pt modelId="{61E3A3EC-A0B3-4C29-A9D0-3745D6A657C4}" type="parTrans" cxnId="{92FE3695-745B-4216-BEE3-88377CFEAA21}">
      <dgm:prSet/>
      <dgm:spPr/>
      <dgm:t>
        <a:bodyPr/>
        <a:lstStyle/>
        <a:p>
          <a:endParaRPr lang="ru-RU"/>
        </a:p>
      </dgm:t>
    </dgm:pt>
    <dgm:pt modelId="{D67BE906-DAC4-4C2F-850C-29671F979DB8}" type="sibTrans" cxnId="{92FE3695-745B-4216-BEE3-88377CFEAA21}">
      <dgm:prSet/>
      <dgm:spPr/>
      <dgm:t>
        <a:bodyPr/>
        <a:lstStyle/>
        <a:p>
          <a:endParaRPr lang="ru-RU"/>
        </a:p>
      </dgm:t>
    </dgm:pt>
    <dgm:pt modelId="{4E962714-4674-4576-988E-533E8C6EC6DF}" type="pres">
      <dgm:prSet presAssocID="{5AB4C203-1D11-4122-90AF-3D9CDC07DF7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95DAE61-290C-443D-AB20-95A67EC136A6}" type="pres">
      <dgm:prSet presAssocID="{375FC25D-2A06-47C6-97BB-7DB1DEBE1199}" presName="parentLin" presStyleCnt="0"/>
      <dgm:spPr/>
    </dgm:pt>
    <dgm:pt modelId="{BA1B9AF4-A0D9-4B28-8587-313F395ABEF8}" type="pres">
      <dgm:prSet presAssocID="{375FC25D-2A06-47C6-97BB-7DB1DEBE1199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F43AE54D-7B11-4D7A-8B2A-B44D638FA4B4}" type="pres">
      <dgm:prSet presAssocID="{375FC25D-2A06-47C6-97BB-7DB1DEBE1199}" presName="parentText" presStyleLbl="node1" presStyleIdx="0" presStyleCnt="2" custScaleX="142997" custScaleY="25401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A849F4-108F-4C27-8F66-930FD3F7C4AD}" type="pres">
      <dgm:prSet presAssocID="{375FC25D-2A06-47C6-97BB-7DB1DEBE1199}" presName="negativeSpace" presStyleCnt="0"/>
      <dgm:spPr/>
    </dgm:pt>
    <dgm:pt modelId="{C3386DFC-BB43-4817-AD12-1FDE4E09C57E}" type="pres">
      <dgm:prSet presAssocID="{375FC25D-2A06-47C6-97BB-7DB1DEBE1199}" presName="childText" presStyleLbl="conFgAcc1" presStyleIdx="0" presStyleCnt="2" custScaleY="185631" custLinFactY="-75627" custLinFactNeighborX="1172" custLinFactNeighborY="-100000">
        <dgm:presLayoutVars>
          <dgm:bulletEnabled val="1"/>
        </dgm:presLayoutVars>
      </dgm:prSet>
      <dgm:spPr>
        <a:solidFill>
          <a:schemeClr val="accent4">
            <a:lumMod val="20000"/>
            <a:lumOff val="80000"/>
            <a:alpha val="90000"/>
          </a:schemeClr>
        </a:solidFill>
      </dgm:spPr>
    </dgm:pt>
    <dgm:pt modelId="{588CE124-6796-4881-93C0-4DEB0DFF2611}" type="pres">
      <dgm:prSet presAssocID="{11B9F8BB-8A53-4012-89C6-1C4554E40998}" presName="spaceBetweenRectangles" presStyleCnt="0"/>
      <dgm:spPr/>
    </dgm:pt>
    <dgm:pt modelId="{42A3465A-D722-4544-8DD5-890588D9F176}" type="pres">
      <dgm:prSet presAssocID="{8DB76073-7E6E-4502-9280-8EE8E5836FE0}" presName="parentLin" presStyleCnt="0"/>
      <dgm:spPr/>
    </dgm:pt>
    <dgm:pt modelId="{E068E7A8-3F63-4392-9288-5A25B0890927}" type="pres">
      <dgm:prSet presAssocID="{8DB76073-7E6E-4502-9280-8EE8E5836FE0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B9B7A1A4-9BE0-4109-A458-4B25B5164795}" type="pres">
      <dgm:prSet presAssocID="{8DB76073-7E6E-4502-9280-8EE8E5836FE0}" presName="parentText" presStyleLbl="node1" presStyleIdx="1" presStyleCnt="2" custScaleX="142997" custScaleY="254013" custLinFactNeighborX="3894" custLinFactNeighborY="-602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BED126-C0DE-4393-9776-A4EFDE95C91F}" type="pres">
      <dgm:prSet presAssocID="{8DB76073-7E6E-4502-9280-8EE8E5836FE0}" presName="negativeSpace" presStyleCnt="0"/>
      <dgm:spPr/>
    </dgm:pt>
    <dgm:pt modelId="{F3B50D7F-FDF8-4323-B51E-C38D0BAB2E6B}" type="pres">
      <dgm:prSet presAssocID="{8DB76073-7E6E-4502-9280-8EE8E5836FE0}" presName="childText" presStyleLbl="conFgAcc1" presStyleIdx="1" presStyleCnt="2" custScaleY="185631" custLinFactY="-38484" custLinFactNeighborX="1172" custLinFactNeighborY="-100000">
        <dgm:presLayoutVars>
          <dgm:bulletEnabled val="1"/>
        </dgm:presLayoutVars>
      </dgm:prSet>
      <dgm:spPr>
        <a:solidFill>
          <a:schemeClr val="accent4">
            <a:lumMod val="20000"/>
            <a:lumOff val="80000"/>
            <a:alpha val="90000"/>
          </a:schemeClr>
        </a:solidFill>
      </dgm:spPr>
    </dgm:pt>
  </dgm:ptLst>
  <dgm:cxnLst>
    <dgm:cxn modelId="{AEB1200D-01D9-48CF-AE11-431EE3ED4BDF}" type="presOf" srcId="{5AB4C203-1D11-4122-90AF-3D9CDC07DF7E}" destId="{4E962714-4674-4576-988E-533E8C6EC6DF}" srcOrd="0" destOrd="0" presId="urn:microsoft.com/office/officeart/2005/8/layout/list1"/>
    <dgm:cxn modelId="{92FE3695-745B-4216-BEE3-88377CFEAA21}" srcId="{5AB4C203-1D11-4122-90AF-3D9CDC07DF7E}" destId="{8DB76073-7E6E-4502-9280-8EE8E5836FE0}" srcOrd="1" destOrd="0" parTransId="{61E3A3EC-A0B3-4C29-A9D0-3745D6A657C4}" sibTransId="{D67BE906-DAC4-4C2F-850C-29671F979DB8}"/>
    <dgm:cxn modelId="{FDCA5A26-4DB5-4C1C-9B3C-9679B94AC297}" type="presOf" srcId="{375FC25D-2A06-47C6-97BB-7DB1DEBE1199}" destId="{BA1B9AF4-A0D9-4B28-8587-313F395ABEF8}" srcOrd="0" destOrd="0" presId="urn:microsoft.com/office/officeart/2005/8/layout/list1"/>
    <dgm:cxn modelId="{8930DE71-0258-470E-8E9C-BB724A060952}" type="presOf" srcId="{8DB76073-7E6E-4502-9280-8EE8E5836FE0}" destId="{B9B7A1A4-9BE0-4109-A458-4B25B5164795}" srcOrd="1" destOrd="0" presId="urn:microsoft.com/office/officeart/2005/8/layout/list1"/>
    <dgm:cxn modelId="{CBC13882-0363-4BF9-A21C-F98B882204B8}" type="presOf" srcId="{8DB76073-7E6E-4502-9280-8EE8E5836FE0}" destId="{E068E7A8-3F63-4392-9288-5A25B0890927}" srcOrd="0" destOrd="0" presId="urn:microsoft.com/office/officeart/2005/8/layout/list1"/>
    <dgm:cxn modelId="{F052F3D7-0750-4A2E-9947-3E3B9DF7A4B6}" srcId="{5AB4C203-1D11-4122-90AF-3D9CDC07DF7E}" destId="{375FC25D-2A06-47C6-97BB-7DB1DEBE1199}" srcOrd="0" destOrd="0" parTransId="{9F4278E3-DD62-40B0-9322-7315EFEFB8A9}" sibTransId="{11B9F8BB-8A53-4012-89C6-1C4554E40998}"/>
    <dgm:cxn modelId="{B1263E1B-D627-478C-9900-7E1D798A2643}" type="presOf" srcId="{375FC25D-2A06-47C6-97BB-7DB1DEBE1199}" destId="{F43AE54D-7B11-4D7A-8B2A-B44D638FA4B4}" srcOrd="1" destOrd="0" presId="urn:microsoft.com/office/officeart/2005/8/layout/list1"/>
    <dgm:cxn modelId="{7D82676F-E01E-4BC1-8636-5EF1B2055A9E}" type="presParOf" srcId="{4E962714-4674-4576-988E-533E8C6EC6DF}" destId="{095DAE61-290C-443D-AB20-95A67EC136A6}" srcOrd="0" destOrd="0" presId="urn:microsoft.com/office/officeart/2005/8/layout/list1"/>
    <dgm:cxn modelId="{ED4DEDB8-4297-4EEA-B516-6055B201A187}" type="presParOf" srcId="{095DAE61-290C-443D-AB20-95A67EC136A6}" destId="{BA1B9AF4-A0D9-4B28-8587-313F395ABEF8}" srcOrd="0" destOrd="0" presId="urn:microsoft.com/office/officeart/2005/8/layout/list1"/>
    <dgm:cxn modelId="{09C7A04D-9B90-4526-A962-483F6F924A4C}" type="presParOf" srcId="{095DAE61-290C-443D-AB20-95A67EC136A6}" destId="{F43AE54D-7B11-4D7A-8B2A-B44D638FA4B4}" srcOrd="1" destOrd="0" presId="urn:microsoft.com/office/officeart/2005/8/layout/list1"/>
    <dgm:cxn modelId="{CA104711-7526-4DB4-B47B-55DEEFC0EE54}" type="presParOf" srcId="{4E962714-4674-4576-988E-533E8C6EC6DF}" destId="{9FA849F4-108F-4C27-8F66-930FD3F7C4AD}" srcOrd="1" destOrd="0" presId="urn:microsoft.com/office/officeart/2005/8/layout/list1"/>
    <dgm:cxn modelId="{995D9513-C6A2-4B92-88D3-2A3A3874D534}" type="presParOf" srcId="{4E962714-4674-4576-988E-533E8C6EC6DF}" destId="{C3386DFC-BB43-4817-AD12-1FDE4E09C57E}" srcOrd="2" destOrd="0" presId="urn:microsoft.com/office/officeart/2005/8/layout/list1"/>
    <dgm:cxn modelId="{0CF7D947-9A1A-457D-893C-5BA6E75CA070}" type="presParOf" srcId="{4E962714-4674-4576-988E-533E8C6EC6DF}" destId="{588CE124-6796-4881-93C0-4DEB0DFF2611}" srcOrd="3" destOrd="0" presId="urn:microsoft.com/office/officeart/2005/8/layout/list1"/>
    <dgm:cxn modelId="{BEAC0219-6BAD-4CEF-8184-3E3B0B4222A4}" type="presParOf" srcId="{4E962714-4674-4576-988E-533E8C6EC6DF}" destId="{42A3465A-D722-4544-8DD5-890588D9F176}" srcOrd="4" destOrd="0" presId="urn:microsoft.com/office/officeart/2005/8/layout/list1"/>
    <dgm:cxn modelId="{184556D1-A1AF-4BFC-9A03-98B13031AF57}" type="presParOf" srcId="{42A3465A-D722-4544-8DD5-890588D9F176}" destId="{E068E7A8-3F63-4392-9288-5A25B0890927}" srcOrd="0" destOrd="0" presId="urn:microsoft.com/office/officeart/2005/8/layout/list1"/>
    <dgm:cxn modelId="{F0A34E03-A58D-4FE9-A54F-244946EA94CD}" type="presParOf" srcId="{42A3465A-D722-4544-8DD5-890588D9F176}" destId="{B9B7A1A4-9BE0-4109-A458-4B25B5164795}" srcOrd="1" destOrd="0" presId="urn:microsoft.com/office/officeart/2005/8/layout/list1"/>
    <dgm:cxn modelId="{39DCD842-A564-4BF5-B09C-98786B8990C9}" type="presParOf" srcId="{4E962714-4674-4576-988E-533E8C6EC6DF}" destId="{4DBED126-C0DE-4393-9776-A4EFDE95C91F}" srcOrd="5" destOrd="0" presId="urn:microsoft.com/office/officeart/2005/8/layout/list1"/>
    <dgm:cxn modelId="{7EF703E5-EC36-4493-99B7-0579296BA03E}" type="presParOf" srcId="{4E962714-4674-4576-988E-533E8C6EC6DF}" destId="{F3B50D7F-FDF8-4323-B51E-C38D0BAB2E6B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E2092F9-FC0F-4536-B47A-6A1CBEDDF55B}">
      <dsp:nvSpPr>
        <dsp:cNvPr id="0" name=""/>
        <dsp:cNvSpPr/>
      </dsp:nvSpPr>
      <dsp:spPr>
        <a:xfrm>
          <a:off x="2751123" y="3796693"/>
          <a:ext cx="2393822" cy="1781004"/>
        </a:xfrm>
        <a:prstGeom prst="ellipse">
          <a:avLst/>
        </a:prstGeom>
        <a:solidFill>
          <a:srgbClr val="A4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>
              <a:latin typeface="Cambria" pitchFamily="18" charset="0"/>
            </a:rPr>
            <a:t>Игры - головоломки</a:t>
          </a:r>
        </a:p>
      </dsp:txBody>
      <dsp:txXfrm>
        <a:off x="2751123" y="3796693"/>
        <a:ext cx="2393822" cy="1781004"/>
      </dsp:txXfrm>
    </dsp:sp>
    <dsp:sp modelId="{73A93B84-DE44-405C-8033-A4A9ADE6C482}">
      <dsp:nvSpPr>
        <dsp:cNvPr id="0" name=""/>
        <dsp:cNvSpPr/>
      </dsp:nvSpPr>
      <dsp:spPr>
        <a:xfrm rot="10041698">
          <a:off x="1753332" y="4908637"/>
          <a:ext cx="1071373" cy="586222"/>
        </a:xfrm>
        <a:prstGeom prst="leftArrow">
          <a:avLst>
            <a:gd name="adj1" fmla="val 60000"/>
            <a:gd name="adj2" fmla="val 50000"/>
          </a:avLst>
        </a:prstGeom>
        <a:solidFill>
          <a:srgbClr val="CB3B01"/>
        </a:solidFill>
        <a:ln>
          <a:solidFill>
            <a:srgbClr val="FF99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42ACF07-A04C-406B-AD73-082F133C63B8}">
      <dsp:nvSpPr>
        <dsp:cNvPr id="0" name=""/>
        <dsp:cNvSpPr/>
      </dsp:nvSpPr>
      <dsp:spPr>
        <a:xfrm>
          <a:off x="148021" y="3688405"/>
          <a:ext cx="1904967" cy="748113"/>
        </a:xfrm>
        <a:prstGeom prst="roundRect">
          <a:avLst>
            <a:gd name="adj" fmla="val 10000"/>
          </a:avLst>
        </a:prstGeom>
        <a:solidFill>
          <a:srgbClr val="CB3B0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err="1">
              <a:solidFill>
                <a:schemeClr val="bg1"/>
              </a:solidFill>
              <a:latin typeface="Cambria" pitchFamily="18" charset="0"/>
            </a:rPr>
            <a:t>Колумбово</a:t>
          </a:r>
          <a:r>
            <a:rPr lang="ru-RU" sz="1800" kern="1200" dirty="0">
              <a:solidFill>
                <a:schemeClr val="bg1"/>
              </a:solidFill>
              <a:latin typeface="Cambria" pitchFamily="18" charset="0"/>
            </a:rPr>
            <a:t> яйцо</a:t>
          </a:r>
        </a:p>
      </dsp:txBody>
      <dsp:txXfrm>
        <a:off x="148021" y="3688405"/>
        <a:ext cx="1904967" cy="748113"/>
      </dsp:txXfrm>
    </dsp:sp>
    <dsp:sp modelId="{CDB5C0F6-CAAB-4AB8-857B-9ED8E31EFEDD}">
      <dsp:nvSpPr>
        <dsp:cNvPr id="0" name=""/>
        <dsp:cNvSpPr/>
      </dsp:nvSpPr>
      <dsp:spPr>
        <a:xfrm rot="13895301">
          <a:off x="1949007" y="3044317"/>
          <a:ext cx="1472829" cy="586222"/>
        </a:xfrm>
        <a:prstGeom prst="leftArrow">
          <a:avLst>
            <a:gd name="adj1" fmla="val 60000"/>
            <a:gd name="adj2" fmla="val 50000"/>
          </a:avLst>
        </a:prstGeom>
        <a:solidFill>
          <a:srgbClr val="FF996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D8BE586-61BD-4514-96A0-47AFCA8B3D14}">
      <dsp:nvSpPr>
        <dsp:cNvPr id="0" name=""/>
        <dsp:cNvSpPr/>
      </dsp:nvSpPr>
      <dsp:spPr>
        <a:xfrm>
          <a:off x="370028" y="1098118"/>
          <a:ext cx="2019378" cy="700043"/>
        </a:xfrm>
        <a:prstGeom prst="roundRect">
          <a:avLst>
            <a:gd name="adj" fmla="val 10000"/>
          </a:avLst>
        </a:prstGeom>
        <a:solidFill>
          <a:srgbClr val="FF996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solidFill>
                <a:srgbClr val="800000"/>
              </a:solidFill>
              <a:latin typeface="Bookman Old Style" pitchFamily="18" charset="0"/>
            </a:rPr>
            <a:t>Монгольская игра</a:t>
          </a:r>
        </a:p>
      </dsp:txBody>
      <dsp:txXfrm>
        <a:off x="370028" y="1098118"/>
        <a:ext cx="2019378" cy="700043"/>
      </dsp:txXfrm>
    </dsp:sp>
    <dsp:sp modelId="{6DDBCEAD-A5E2-43B6-8BC0-2F13A65B22BC}">
      <dsp:nvSpPr>
        <dsp:cNvPr id="0" name=""/>
        <dsp:cNvSpPr/>
      </dsp:nvSpPr>
      <dsp:spPr>
        <a:xfrm rot="16184625">
          <a:off x="3666420" y="3098342"/>
          <a:ext cx="660232" cy="586222"/>
        </a:xfrm>
        <a:prstGeom prst="leftArrow">
          <a:avLst>
            <a:gd name="adj1" fmla="val 60000"/>
            <a:gd name="adj2" fmla="val 50000"/>
          </a:avLst>
        </a:prstGeom>
        <a:solidFill>
          <a:srgbClr val="FFCC99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6E5752C-02E8-4ADC-BF49-7C3E8CF4DAE6}">
      <dsp:nvSpPr>
        <dsp:cNvPr id="0" name=""/>
        <dsp:cNvSpPr/>
      </dsp:nvSpPr>
      <dsp:spPr>
        <a:xfrm>
          <a:off x="3096338" y="576078"/>
          <a:ext cx="1906609" cy="745705"/>
        </a:xfrm>
        <a:prstGeom prst="roundRect">
          <a:avLst>
            <a:gd name="adj" fmla="val 10000"/>
          </a:avLst>
        </a:prstGeom>
        <a:solidFill>
          <a:srgbClr val="FFCC99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solidFill>
                <a:srgbClr val="7A0000"/>
              </a:solidFill>
              <a:latin typeface="Cambria" pitchFamily="18" charset="0"/>
            </a:rPr>
            <a:t>Танграм</a:t>
          </a:r>
        </a:p>
      </dsp:txBody>
      <dsp:txXfrm>
        <a:off x="3096338" y="576078"/>
        <a:ext cx="1906609" cy="745705"/>
      </dsp:txXfrm>
    </dsp:sp>
    <dsp:sp modelId="{FBBFF738-072E-4003-A1AB-CA60675D9313}">
      <dsp:nvSpPr>
        <dsp:cNvPr id="0" name=""/>
        <dsp:cNvSpPr/>
      </dsp:nvSpPr>
      <dsp:spPr>
        <a:xfrm rot="18606074">
          <a:off x="4697755" y="3074085"/>
          <a:ext cx="1388083" cy="586222"/>
        </a:xfrm>
        <a:prstGeom prst="leftArrow">
          <a:avLst>
            <a:gd name="adj1" fmla="val 60000"/>
            <a:gd name="adj2" fmla="val 50000"/>
          </a:avLst>
        </a:prstGeom>
        <a:solidFill>
          <a:srgbClr val="FF996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C8DF647-80EE-4FD5-A984-695D5746A1B1}">
      <dsp:nvSpPr>
        <dsp:cNvPr id="0" name=""/>
        <dsp:cNvSpPr/>
      </dsp:nvSpPr>
      <dsp:spPr>
        <a:xfrm>
          <a:off x="5698639" y="1098121"/>
          <a:ext cx="1954073" cy="700074"/>
        </a:xfrm>
        <a:prstGeom prst="roundRect">
          <a:avLst>
            <a:gd name="adj" fmla="val 10000"/>
          </a:avLst>
        </a:prstGeom>
        <a:solidFill>
          <a:srgbClr val="FF996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solidFill>
                <a:srgbClr val="800000"/>
              </a:solidFill>
              <a:latin typeface="Bookman Old Style" pitchFamily="18" charset="0"/>
            </a:rPr>
            <a:t>Волшебный круг</a:t>
          </a:r>
        </a:p>
      </dsp:txBody>
      <dsp:txXfrm>
        <a:off x="5698639" y="1098121"/>
        <a:ext cx="1954073" cy="700074"/>
      </dsp:txXfrm>
    </dsp:sp>
    <dsp:sp modelId="{5CF1F780-3AF5-40B0-B9D7-37327AF69513}">
      <dsp:nvSpPr>
        <dsp:cNvPr id="0" name=""/>
        <dsp:cNvSpPr/>
      </dsp:nvSpPr>
      <dsp:spPr>
        <a:xfrm rot="491812">
          <a:off x="5068964" y="4870741"/>
          <a:ext cx="1054960" cy="586222"/>
        </a:xfrm>
        <a:prstGeom prst="leftArrow">
          <a:avLst>
            <a:gd name="adj1" fmla="val 60000"/>
            <a:gd name="adj2" fmla="val 50000"/>
          </a:avLst>
        </a:prstGeom>
        <a:solidFill>
          <a:srgbClr val="CB3B0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57DFFA2-5D87-463A-B1AC-24F1F5B09C6F}">
      <dsp:nvSpPr>
        <dsp:cNvPr id="0" name=""/>
        <dsp:cNvSpPr/>
      </dsp:nvSpPr>
      <dsp:spPr>
        <a:xfrm>
          <a:off x="5887771" y="3688408"/>
          <a:ext cx="1995480" cy="685364"/>
        </a:xfrm>
        <a:prstGeom prst="roundRect">
          <a:avLst>
            <a:gd name="adj" fmla="val 10000"/>
          </a:avLst>
        </a:prstGeom>
        <a:solidFill>
          <a:srgbClr val="CB3B0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latin typeface="Cambria" pitchFamily="18" charset="0"/>
            </a:rPr>
            <a:t>Вьетнамская игра</a:t>
          </a:r>
        </a:p>
      </dsp:txBody>
      <dsp:txXfrm>
        <a:off x="5887771" y="3688408"/>
        <a:ext cx="1995480" cy="685364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3386DFC-BB43-4817-AD12-1FDE4E09C57E}">
      <dsp:nvSpPr>
        <dsp:cNvPr id="0" name=""/>
        <dsp:cNvSpPr/>
      </dsp:nvSpPr>
      <dsp:spPr>
        <a:xfrm>
          <a:off x="0" y="585061"/>
          <a:ext cx="4248472" cy="654906"/>
        </a:xfrm>
        <a:prstGeom prst="rect">
          <a:avLst/>
        </a:prstGeom>
        <a:solidFill>
          <a:schemeClr val="accent4">
            <a:lumMod val="20000"/>
            <a:lumOff val="80000"/>
            <a:alpha val="9000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43AE54D-7B11-4D7A-8B2A-B44D638FA4B4}">
      <dsp:nvSpPr>
        <dsp:cNvPr id="0" name=""/>
        <dsp:cNvSpPr/>
      </dsp:nvSpPr>
      <dsp:spPr>
        <a:xfrm>
          <a:off x="202051" y="84328"/>
          <a:ext cx="4044983" cy="1049784"/>
        </a:xfrm>
        <a:prstGeom prst="roundRect">
          <a:avLst/>
        </a:prstGeom>
        <a:solidFill>
          <a:srgbClr val="FF996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2407" tIns="0" rIns="112407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1" kern="1200" dirty="0">
              <a:solidFill>
                <a:srgbClr val="5C0000"/>
              </a:solidFill>
              <a:latin typeface="Bookman Old Style" pitchFamily="18" charset="0"/>
              <a:ea typeface="+mj-ea"/>
              <a:cs typeface="+mj-cs"/>
            </a:rPr>
            <a:t>Нельзя накладывать один элемент на другой</a:t>
          </a:r>
          <a:r>
            <a:rPr lang="ru-RU" sz="2000" kern="1200" dirty="0">
              <a:solidFill>
                <a:srgbClr val="5C0000"/>
              </a:solidFill>
              <a:latin typeface="Bookman Old Style" pitchFamily="18" charset="0"/>
            </a:rPr>
            <a:t> </a:t>
          </a:r>
        </a:p>
      </dsp:txBody>
      <dsp:txXfrm>
        <a:off x="202051" y="84328"/>
        <a:ext cx="4044983" cy="1049784"/>
      </dsp:txXfrm>
    </dsp:sp>
    <dsp:sp modelId="{F3B50D7F-FDF8-4323-B51E-C38D0BAB2E6B}">
      <dsp:nvSpPr>
        <dsp:cNvPr id="0" name=""/>
        <dsp:cNvSpPr/>
      </dsp:nvSpPr>
      <dsp:spPr>
        <a:xfrm>
          <a:off x="0" y="2158713"/>
          <a:ext cx="4248472" cy="654906"/>
        </a:xfrm>
        <a:prstGeom prst="rect">
          <a:avLst/>
        </a:prstGeom>
        <a:solidFill>
          <a:schemeClr val="accent4">
            <a:lumMod val="20000"/>
            <a:lumOff val="80000"/>
            <a:alpha val="90000"/>
          </a:schemeClr>
        </a:solidFill>
        <a:ln w="9525" cap="flat" cmpd="sng" algn="ctr">
          <a:solidFill>
            <a:schemeClr val="accent4">
              <a:hueOff val="11142976"/>
              <a:satOff val="39624"/>
              <a:lumOff val="8960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9B7A1A4-9BE0-4109-A458-4B25B5164795}">
      <dsp:nvSpPr>
        <dsp:cNvPr id="0" name=""/>
        <dsp:cNvSpPr/>
      </dsp:nvSpPr>
      <dsp:spPr>
        <a:xfrm>
          <a:off x="203488" y="1633071"/>
          <a:ext cx="4044983" cy="1049784"/>
        </a:xfrm>
        <a:prstGeom prst="roundRect">
          <a:avLst/>
        </a:prstGeom>
        <a:solidFill>
          <a:srgbClr val="CB3B0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2407" tIns="0" rIns="112407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1" kern="1200" dirty="0">
              <a:solidFill>
                <a:schemeClr val="bg1"/>
              </a:solidFill>
              <a:latin typeface="Bookman Old Style" pitchFamily="18" charset="0"/>
            </a:rPr>
            <a:t>В</a:t>
          </a:r>
          <a:r>
            <a:rPr lang="ru-RU" sz="2000" b="1" i="1" kern="1200" baseline="0" dirty="0">
              <a:solidFill>
                <a:schemeClr val="bg1"/>
              </a:solidFill>
              <a:latin typeface="Bookman Old Style" pitchFamily="18" charset="0"/>
            </a:rPr>
            <a:t> построении задействуют все фигуры</a:t>
          </a:r>
          <a:endParaRPr lang="ru-RU" sz="2000" b="1" i="1" kern="1200" dirty="0">
            <a:solidFill>
              <a:schemeClr val="bg1"/>
            </a:solidFill>
            <a:latin typeface="Bookman Old Style" pitchFamily="18" charset="0"/>
          </a:endParaRPr>
        </a:p>
      </dsp:txBody>
      <dsp:txXfrm>
        <a:off x="203488" y="1633071"/>
        <a:ext cx="4044983" cy="10497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7B364C-8574-41AE-8541-3E8429B6000D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7D5D3F-F447-4E05-BD2B-7B934D2F41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994354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B5E3979-2BBF-443F-9B0D-3A71FB7BD749}" type="datetimeFigureOut">
              <a:rPr lang="ru-RU"/>
              <a:pPr>
                <a:defRPr/>
              </a:pPr>
              <a:t>07.04.2020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BE02944-9DFE-4FF4-B53C-B4D09166E2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410759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E02944-9DFE-4FF4-B53C-B4D09166E28E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E02944-9DFE-4FF4-B53C-B4D09166E28E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E02944-9DFE-4FF4-B53C-B4D09166E28E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E02944-9DFE-4FF4-B53C-B4D09166E28E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E02944-9DFE-4FF4-B53C-B4D09166E28E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E02944-9DFE-4FF4-B53C-B4D09166E28E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6E2B15-84E3-4F06-B894-28D3665616E0}" type="datetimeFigureOut">
              <a:rPr lang="ru-RU" smtClean="0"/>
              <a:pPr>
                <a:defRPr/>
              </a:pPr>
              <a:t>07.04.2020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4D0183-6617-45B0-A1F3-A25436D9929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1EE565-9E71-4338-BE65-5EE4603D1C60}" type="datetimeFigureOut">
              <a:rPr lang="ru-RU" smtClean="0"/>
              <a:pPr>
                <a:defRPr/>
              </a:pPr>
              <a:t>07.04.2020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2F0887-BFD3-42AC-A3B6-CA3166CECF5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74DB30-220D-464A-A7D1-61A05279BFB6}" type="datetimeFigureOut">
              <a:rPr lang="ru-RU" smtClean="0"/>
              <a:pPr>
                <a:defRPr/>
              </a:pPr>
              <a:t>07.04.2020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631890-B839-41EC-B4E0-D0AE457075C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48A24D-9890-44DE-AAC0-81C029602296}" type="datetime1">
              <a:rPr lang="ru-RU"/>
              <a:pPr>
                <a:defRPr/>
              </a:pPr>
              <a:t>07.04.2020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2144FC-7140-4870-96DA-4AC4B29321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35F60D-3395-4DA8-BC98-F2BF1CCB8F11}" type="datetimeFigureOut">
              <a:rPr lang="ru-RU" smtClean="0"/>
              <a:pPr>
                <a:defRPr/>
              </a:pPr>
              <a:t>07.04.2020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F41188-5062-42FC-91FD-9222732EE7F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FF1D91-B984-46E9-9746-DE6D1BFE55DC}" type="datetimeFigureOut">
              <a:rPr lang="ru-RU" smtClean="0"/>
              <a:pPr>
                <a:defRPr/>
              </a:pPr>
              <a:t>07.04.2020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280784-7500-49F4-9574-957C2830E82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E28E2B-CC00-4BFE-BA18-C114DC7ADB11}" type="datetimeFigureOut">
              <a:rPr lang="ru-RU" smtClean="0"/>
              <a:pPr>
                <a:defRPr/>
              </a:pPr>
              <a:t>07.04.2020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A20681-CED1-4561-B564-588FE47F976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2A8E5E-4FFD-41E0-B595-26D1611C1864}" type="datetimeFigureOut">
              <a:rPr lang="ru-RU" smtClean="0"/>
              <a:pPr>
                <a:defRPr/>
              </a:pPr>
              <a:t>07.04.2020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DA9CAB-DF58-4377-B90E-F6AE8810780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4050D0-21F0-4A0D-B638-91CB3BCC27CE}" type="datetimeFigureOut">
              <a:rPr lang="ru-RU" smtClean="0"/>
              <a:pPr>
                <a:defRPr/>
              </a:pPr>
              <a:t>07.04.2020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26DF85-9254-4330-BFEA-240C2A7E21A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AB35AC-642B-4888-8CE7-C0EE58AF9D04}" type="datetimeFigureOut">
              <a:rPr lang="ru-RU" smtClean="0"/>
              <a:pPr>
                <a:defRPr/>
              </a:pPr>
              <a:t>07.04.2020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AF5B31-3E25-4E25-A6A2-6EE021D419A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B0DA10-C3AD-422A-8714-6BF0ADF131A9}" type="datetimeFigureOut">
              <a:rPr lang="ru-RU" smtClean="0"/>
              <a:pPr>
                <a:defRPr/>
              </a:pPr>
              <a:t>07.04.2020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CB7283-7388-4A24-A88A-D1854E128E6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64C105-3649-4378-88CB-285C2E36974C}" type="datetimeFigureOut">
              <a:rPr lang="ru-RU" smtClean="0"/>
              <a:pPr>
                <a:defRPr/>
              </a:pPr>
              <a:t>07.04.2020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D610C2-F9C2-40A0-9407-6F78A3967B6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D4E1BC2A-0E84-42A8-A3BB-399389E03F36}" type="datetimeFigureOut">
              <a:rPr lang="ru-RU" smtClean="0"/>
              <a:pPr>
                <a:defRPr/>
              </a:pPr>
              <a:t>07.04.2020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3D965ECE-D10C-4075-B91D-9972D758674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0" r:id="rId1"/>
    <p:sldLayoutId id="2147483971" r:id="rId2"/>
    <p:sldLayoutId id="2147483972" r:id="rId3"/>
    <p:sldLayoutId id="2147483973" r:id="rId4"/>
    <p:sldLayoutId id="2147483974" r:id="rId5"/>
    <p:sldLayoutId id="2147483975" r:id="rId6"/>
    <p:sldLayoutId id="2147483976" r:id="rId7"/>
    <p:sldLayoutId id="2147483977" r:id="rId8"/>
    <p:sldLayoutId id="2147483978" r:id="rId9"/>
    <p:sldLayoutId id="2147483979" r:id="rId10"/>
    <p:sldLayoutId id="2147483980" r:id="rId11"/>
    <p:sldLayoutId id="2147483915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2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image" Target="../media/image6.jpeg"/><Relationship Id="rId5" Type="http://schemas.openxmlformats.org/officeDocument/2006/relationships/diagramColors" Target="../diagrams/colors1.xml"/><Relationship Id="rId10" Type="http://schemas.openxmlformats.org/officeDocument/2006/relationships/image" Target="../media/image5.jpe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jpeg"/><Relationship Id="rId4" Type="http://schemas.openxmlformats.org/officeDocument/2006/relationships/image" Target="../media/image4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9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294291001"/>
              </p:ext>
            </p:extLst>
          </p:nvPr>
        </p:nvGraphicFramePr>
        <p:xfrm>
          <a:off x="467544" y="332656"/>
          <a:ext cx="7992888" cy="6192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 descr="G:\DCIM\104NIKON\DSCN1240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755576" y="5229200"/>
            <a:ext cx="1920213" cy="1368152"/>
          </a:xfrm>
          <a:prstGeom prst="rect">
            <a:avLst/>
          </a:prstGeom>
          <a:noFill/>
        </p:spPr>
      </p:pic>
      <p:pic>
        <p:nvPicPr>
          <p:cNvPr id="5" name="Picture 2" descr="G:\DCIM\104NIKON\DSCN1243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444208" y="5157192"/>
            <a:ext cx="1944216" cy="1458162"/>
          </a:xfrm>
          <a:prstGeom prst="rect">
            <a:avLst/>
          </a:prstGeom>
          <a:noFill/>
        </p:spPr>
      </p:pic>
      <p:pic>
        <p:nvPicPr>
          <p:cNvPr id="6" name="Picture 2" descr="G:\DCIM\104NIKON\DSCN1238.JP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3635896" y="2132856"/>
            <a:ext cx="1944216" cy="1458162"/>
          </a:xfrm>
          <a:prstGeom prst="rect">
            <a:avLst/>
          </a:prstGeom>
          <a:noFill/>
        </p:spPr>
      </p:pic>
      <p:pic>
        <p:nvPicPr>
          <p:cNvPr id="7" name="Picture 2" descr="G:\DCIM\104NIKON\DSCN1241.JPG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1043608" y="2708920"/>
            <a:ext cx="1920213" cy="1440160"/>
          </a:xfrm>
          <a:prstGeom prst="rect">
            <a:avLst/>
          </a:prstGeom>
          <a:noFill/>
        </p:spPr>
      </p:pic>
      <p:pic>
        <p:nvPicPr>
          <p:cNvPr id="8" name="Picture 2" descr="G:\DCIM\104NIKON\DSCN1242.JPG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6228184" y="2708920"/>
            <a:ext cx="1944216" cy="1458162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611560" y="188640"/>
            <a:ext cx="7416824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A40000"/>
                </a:solidFill>
                <a:latin typeface="Bookman Old Style" pitchFamily="18" charset="0"/>
                <a:cs typeface="Times New Roman" pitchFamily="18" charset="0"/>
              </a:rPr>
              <a:t>Геометрические игры – головоломки с детьми дошкольного возраста дома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285720" y="428604"/>
            <a:ext cx="7572428" cy="1143008"/>
          </a:xfrm>
          <a:prstGeom prst="roundRect">
            <a:avLst/>
          </a:prstGeom>
          <a:solidFill>
            <a:srgbClr val="FFCC99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>
                <a:solidFill>
                  <a:srgbClr val="C00000"/>
                </a:solidFill>
                <a:latin typeface="Bookman Old Style" pitchFamily="18" charset="0"/>
              </a:rPr>
              <a:t>6 –</a:t>
            </a:r>
            <a:r>
              <a:rPr lang="ru-RU" sz="2400" b="1" i="1" dirty="0">
                <a:solidFill>
                  <a:srgbClr val="5C0000"/>
                </a:solidFill>
                <a:latin typeface="Bookman Old Style" pitchFamily="18" charset="0"/>
              </a:rPr>
              <a:t> Книга сказок</a:t>
            </a:r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500034" y="1643050"/>
            <a:ext cx="8043863" cy="5000644"/>
          </a:xfrm>
        </p:spPr>
        <p:txBody>
          <a:bodyPr>
            <a:normAutofit/>
          </a:bodyPr>
          <a:lstStyle/>
          <a:p>
            <a:pPr marL="274320" indent="-274320" algn="ctr" fontAlgn="auto">
              <a:spcAft>
                <a:spcPts val="0"/>
              </a:spcAft>
              <a:buNone/>
              <a:defRPr/>
            </a:pPr>
            <a:r>
              <a:rPr lang="ru-RU" altLang="ru-RU" sz="2000" dirty="0">
                <a:latin typeface="Cambria" pitchFamily="18" charset="0"/>
              </a:rPr>
              <a:t>	</a:t>
            </a:r>
          </a:p>
          <a:p>
            <a:pPr marL="274320" indent="-274320" algn="ctr" fontAlgn="auto">
              <a:spcAft>
                <a:spcPts val="0"/>
              </a:spcAft>
              <a:buNone/>
              <a:defRPr/>
            </a:pPr>
            <a:endParaRPr lang="ru-RU" altLang="ru-RU" sz="2000" dirty="0">
              <a:latin typeface="Cambria" pitchFamily="18" charset="0"/>
            </a:endParaRPr>
          </a:p>
          <a:p>
            <a:pPr marL="0" indent="-274320"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ru-RU" altLang="ru-RU" sz="2000" dirty="0">
              <a:latin typeface="Bookman Old Style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ru-RU" sz="2000" dirty="0">
              <a:latin typeface="Bookman Old Style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95536" y="1700808"/>
            <a:ext cx="2808312" cy="20882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 descr="https://ds04.infourok.ru/uploads/ex/0192/001830f9-9ea1ffa8/hello_html_4dba74ca.jpg"/>
          <p:cNvPicPr/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467544" y="1772816"/>
            <a:ext cx="2664296" cy="1944216"/>
          </a:xfrm>
          <a:prstGeom prst="rect">
            <a:avLst/>
          </a:prstGeom>
          <a:noFill/>
          <a:ln>
            <a:noFill/>
            <a:prstDash/>
          </a:ln>
        </p:spPr>
      </p:pic>
      <p:sp>
        <p:nvSpPr>
          <p:cNvPr id="11" name="Прямоугольник 10"/>
          <p:cNvSpPr/>
          <p:nvPr/>
        </p:nvSpPr>
        <p:spPr>
          <a:xfrm>
            <a:off x="3275856" y="3068960"/>
            <a:ext cx="2736304" cy="18722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395536" y="4437112"/>
            <a:ext cx="2808312" cy="20162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6084168" y="4509120"/>
            <a:ext cx="2808312" cy="20162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6084168" y="1700808"/>
            <a:ext cx="2736304" cy="20882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 descr="https://ds04.infourok.ru/uploads/ex/0192/001830f9-9ea1ffa8/hello_html_31bfff35.jpg"/>
          <p:cNvPicPr/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6156176" y="1772816"/>
            <a:ext cx="2596414" cy="1944216"/>
          </a:xfrm>
          <a:prstGeom prst="rect">
            <a:avLst/>
          </a:prstGeom>
          <a:noFill/>
          <a:ln>
            <a:noFill/>
            <a:prstDash/>
          </a:ln>
        </p:spPr>
      </p:pic>
      <p:pic>
        <p:nvPicPr>
          <p:cNvPr id="16" name="Рисунок 15" descr="https://ds04.infourok.ru/uploads/ex/0192/001830f9-9ea1ffa8/hello_html_3ec990b5.jpg"/>
          <p:cNvPicPr/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6156176" y="4581128"/>
            <a:ext cx="2664296" cy="1872208"/>
          </a:xfrm>
          <a:prstGeom prst="rect">
            <a:avLst/>
          </a:prstGeom>
          <a:noFill/>
          <a:ln>
            <a:noFill/>
            <a:prstDash/>
          </a:ln>
        </p:spPr>
      </p:pic>
      <p:pic>
        <p:nvPicPr>
          <p:cNvPr id="17" name="Рисунок 16" descr="https://ds04.infourok.ru/uploads/ex/0192/001830f9-9ea1ffa8/hello_html_m7cec72f9.jpg"/>
          <p:cNvPicPr/>
          <p:nvPr/>
        </p:nvPicPr>
        <p:blipFill>
          <a:blip r:embed="rId6" cstate="email"/>
          <a:srcRect/>
          <a:stretch>
            <a:fillRect/>
          </a:stretch>
        </p:blipFill>
        <p:spPr>
          <a:xfrm>
            <a:off x="467544" y="4509120"/>
            <a:ext cx="2664296" cy="1872208"/>
          </a:xfrm>
          <a:prstGeom prst="rect">
            <a:avLst/>
          </a:prstGeom>
          <a:noFill/>
          <a:ln>
            <a:noFill/>
            <a:prstDash/>
          </a:ln>
        </p:spPr>
      </p:pic>
      <p:pic>
        <p:nvPicPr>
          <p:cNvPr id="18" name="Picture 2" descr="C:\Users\User1\Desktop\21.pn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347864" y="3140968"/>
            <a:ext cx="2623629" cy="17281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285720" y="428604"/>
            <a:ext cx="7572428" cy="984172"/>
          </a:xfrm>
          <a:prstGeom prst="roundRect">
            <a:avLst/>
          </a:prstGeom>
          <a:solidFill>
            <a:srgbClr val="FFCC99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>
                <a:solidFill>
                  <a:srgbClr val="5C0000"/>
                </a:solidFill>
                <a:latin typeface="Bookman Old Style" pitchFamily="18" charset="0"/>
              </a:rPr>
              <a:t> Сказка «Колобок»</a:t>
            </a:r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500034" y="1643050"/>
            <a:ext cx="8043863" cy="5000644"/>
          </a:xfrm>
        </p:spPr>
        <p:txBody>
          <a:bodyPr>
            <a:normAutofit/>
          </a:bodyPr>
          <a:lstStyle/>
          <a:p>
            <a:pPr marL="274320" indent="-274320" algn="ctr" fontAlgn="auto">
              <a:spcAft>
                <a:spcPts val="0"/>
              </a:spcAft>
              <a:buNone/>
              <a:defRPr/>
            </a:pPr>
            <a:r>
              <a:rPr lang="ru-RU" altLang="ru-RU" sz="2000" dirty="0">
                <a:latin typeface="Cambria" pitchFamily="18" charset="0"/>
              </a:rPr>
              <a:t>	</a:t>
            </a:r>
          </a:p>
          <a:p>
            <a:pPr marL="274320" indent="-274320" algn="ctr" fontAlgn="auto">
              <a:spcAft>
                <a:spcPts val="0"/>
              </a:spcAft>
              <a:buNone/>
              <a:defRPr/>
            </a:pPr>
            <a:endParaRPr lang="ru-RU" altLang="ru-RU" sz="2000" dirty="0">
              <a:latin typeface="Cambria" pitchFamily="18" charset="0"/>
            </a:endParaRPr>
          </a:p>
          <a:p>
            <a:pPr marL="0" indent="-274320"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ru-RU" altLang="ru-RU" sz="2000" dirty="0">
              <a:latin typeface="Bookman Old Style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ru-RU" sz="2000" dirty="0">
              <a:latin typeface="Bookman Old Style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11560" y="1484784"/>
            <a:ext cx="3240360" cy="25202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5220072" y="1484784"/>
            <a:ext cx="3168352" cy="25202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2843808" y="4077072"/>
            <a:ext cx="3312368" cy="24928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Рисунок 18" descr="https://maminpapin.com/assets/images/images/%D1%82%D0%B0%D0%BD%D0%B3%D1%807.jpg"/>
          <p:cNvPicPr/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683568" y="1556792"/>
            <a:ext cx="3096344" cy="2376264"/>
          </a:xfrm>
          <a:prstGeom prst="rect">
            <a:avLst/>
          </a:prstGeom>
          <a:noFill/>
          <a:ln>
            <a:noFill/>
            <a:prstDash/>
          </a:ln>
        </p:spPr>
      </p:pic>
      <p:pic>
        <p:nvPicPr>
          <p:cNvPr id="20" name="Рисунок 19" descr="https://maminpapin.com/assets/images/images/%D1%82%D0%B0%D0%BD%D0%B3%D1%80%D0%B0%D0%BC8.jpg"/>
          <p:cNvPicPr/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5292080" y="1556792"/>
            <a:ext cx="3024336" cy="2376264"/>
          </a:xfrm>
          <a:prstGeom prst="rect">
            <a:avLst/>
          </a:prstGeom>
          <a:noFill/>
          <a:ln>
            <a:noFill/>
            <a:prstDash/>
          </a:ln>
        </p:spPr>
      </p:pic>
      <p:pic>
        <p:nvPicPr>
          <p:cNvPr id="21" name="Рисунок 20" descr="https://maminpapin.com/assets/images/images/%D1%82%D0%B0%D0%BD%D0%B3%D1%80%D0%B0%D0%BC111.jpg"/>
          <p:cNvPicPr/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2915816" y="4149080"/>
            <a:ext cx="3168352" cy="2376264"/>
          </a:xfrm>
          <a:prstGeom prst="rect">
            <a:avLst/>
          </a:prstGeom>
          <a:noFill/>
          <a:ln>
            <a:noFill/>
            <a:prstDash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285720" y="428604"/>
            <a:ext cx="7572428" cy="1143008"/>
          </a:xfrm>
          <a:prstGeom prst="roundRect">
            <a:avLst/>
          </a:prstGeom>
          <a:solidFill>
            <a:srgbClr val="FFCC99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>
                <a:solidFill>
                  <a:srgbClr val="C00000"/>
                </a:solidFill>
                <a:latin typeface="Bookman Old Style" pitchFamily="18" charset="0"/>
              </a:rPr>
              <a:t>7 –</a:t>
            </a:r>
            <a:r>
              <a:rPr lang="ru-RU" sz="2400" b="1" i="1" dirty="0">
                <a:solidFill>
                  <a:srgbClr val="5C0000"/>
                </a:solidFill>
                <a:latin typeface="Bookman Old Style" pitchFamily="18" charset="0"/>
              </a:rPr>
              <a:t> Напольный </a:t>
            </a:r>
            <a:r>
              <a:rPr lang="ru-RU" sz="2400" b="1" i="1" dirty="0" err="1">
                <a:solidFill>
                  <a:srgbClr val="5C0000"/>
                </a:solidFill>
                <a:latin typeface="Bookman Old Style" pitchFamily="18" charset="0"/>
              </a:rPr>
              <a:t>танграм</a:t>
            </a:r>
            <a:endParaRPr lang="ru-RU" sz="2400" b="1" i="1" dirty="0">
              <a:solidFill>
                <a:srgbClr val="5C0000"/>
              </a:solidFill>
              <a:latin typeface="Bookman Old Style" pitchFamily="18" charset="0"/>
            </a:endParaRPr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500034" y="1643050"/>
            <a:ext cx="8043863" cy="5000644"/>
          </a:xfrm>
        </p:spPr>
        <p:txBody>
          <a:bodyPr>
            <a:normAutofit/>
          </a:bodyPr>
          <a:lstStyle/>
          <a:p>
            <a:pPr marL="274320" indent="-274320" algn="ctr" fontAlgn="auto">
              <a:spcAft>
                <a:spcPts val="0"/>
              </a:spcAft>
              <a:buNone/>
              <a:defRPr/>
            </a:pPr>
            <a:r>
              <a:rPr lang="ru-RU" altLang="ru-RU" sz="2000" dirty="0">
                <a:latin typeface="Cambria" pitchFamily="18" charset="0"/>
              </a:rPr>
              <a:t>	</a:t>
            </a:r>
          </a:p>
          <a:p>
            <a:pPr marL="274320" indent="-274320" algn="ctr" fontAlgn="auto">
              <a:spcAft>
                <a:spcPts val="0"/>
              </a:spcAft>
              <a:buNone/>
              <a:defRPr/>
            </a:pPr>
            <a:endParaRPr lang="ru-RU" altLang="ru-RU" sz="2000" dirty="0">
              <a:latin typeface="Cambria" pitchFamily="18" charset="0"/>
            </a:endParaRPr>
          </a:p>
          <a:p>
            <a:pPr marL="0" indent="-274320"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ru-RU" altLang="ru-RU" sz="2000" dirty="0">
              <a:latin typeface="Bookman Old Style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ru-RU" sz="2000" dirty="0">
              <a:latin typeface="Bookman Old Style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03648" y="1844824"/>
            <a:ext cx="2304256" cy="2304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915816" y="4293096"/>
            <a:ext cx="3096344" cy="21602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292080" y="1844824"/>
            <a:ext cx="2304256" cy="2304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2" descr="C:\Users\User1\Desktop\10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75656" y="1916832"/>
            <a:ext cx="2160240" cy="2139568"/>
          </a:xfrm>
          <a:prstGeom prst="rect">
            <a:avLst/>
          </a:prstGeom>
          <a:noFill/>
        </p:spPr>
      </p:pic>
      <p:pic>
        <p:nvPicPr>
          <p:cNvPr id="11" name="Picture 3" descr="C:\Users\User1\Desktop\11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364088" y="1916832"/>
            <a:ext cx="2160240" cy="2160240"/>
          </a:xfrm>
          <a:prstGeom prst="rect">
            <a:avLst/>
          </a:prstGeom>
          <a:noFill/>
        </p:spPr>
      </p:pic>
      <p:pic>
        <p:nvPicPr>
          <p:cNvPr id="12" name="Рисунок 11" descr="C:\Users\User1\Desktop\43.png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987824" y="4365104"/>
            <a:ext cx="2962012" cy="2046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285720" y="428604"/>
            <a:ext cx="7572428" cy="1143008"/>
          </a:xfrm>
          <a:prstGeom prst="roundRect">
            <a:avLst/>
          </a:prstGeom>
          <a:solidFill>
            <a:srgbClr val="FFCC99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rgbClr val="C00000"/>
                </a:solidFill>
                <a:latin typeface="Bookman Old Style" pitchFamily="18" charset="0"/>
              </a:rPr>
              <a:t>8 </a:t>
            </a:r>
            <a:r>
              <a:rPr lang="ru-RU" sz="2400" b="1" i="1" dirty="0">
                <a:solidFill>
                  <a:srgbClr val="C00000"/>
                </a:solidFill>
                <a:latin typeface="Bookman Old Style" pitchFamily="18" charset="0"/>
              </a:rPr>
              <a:t>–</a:t>
            </a:r>
            <a:r>
              <a:rPr lang="ru-RU" sz="2400" b="1" i="1" dirty="0">
                <a:solidFill>
                  <a:srgbClr val="5C0000"/>
                </a:solidFill>
                <a:latin typeface="Bookman Old Style" pitchFamily="18" charset="0"/>
              </a:rPr>
              <a:t> Игра «Сложи квадрат по узору»</a:t>
            </a:r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500034" y="1643050"/>
            <a:ext cx="8043863" cy="5000644"/>
          </a:xfrm>
        </p:spPr>
        <p:txBody>
          <a:bodyPr>
            <a:normAutofit/>
          </a:bodyPr>
          <a:lstStyle/>
          <a:p>
            <a:pPr marL="274320" indent="-274320" algn="ctr" fontAlgn="auto">
              <a:spcAft>
                <a:spcPts val="0"/>
              </a:spcAft>
              <a:buNone/>
              <a:defRPr/>
            </a:pPr>
            <a:r>
              <a:rPr lang="ru-RU" altLang="ru-RU" sz="2000" dirty="0">
                <a:latin typeface="Cambria" pitchFamily="18" charset="0"/>
              </a:rPr>
              <a:t>	</a:t>
            </a:r>
          </a:p>
          <a:p>
            <a:pPr marL="274320" indent="-274320" algn="ctr" fontAlgn="auto">
              <a:spcAft>
                <a:spcPts val="0"/>
              </a:spcAft>
              <a:buNone/>
              <a:defRPr/>
            </a:pPr>
            <a:endParaRPr lang="ru-RU" altLang="ru-RU" sz="2000" dirty="0">
              <a:latin typeface="Cambria" pitchFamily="18" charset="0"/>
            </a:endParaRPr>
          </a:p>
          <a:p>
            <a:pPr marL="0" indent="-274320"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ru-RU" altLang="ru-RU" sz="2000" dirty="0">
              <a:latin typeface="Bookman Old Style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ru-RU" sz="2000" dirty="0">
              <a:latin typeface="Bookman Old Style" pitchFamily="18" charset="0"/>
            </a:endParaRPr>
          </a:p>
        </p:txBody>
      </p:sp>
      <p:pic>
        <p:nvPicPr>
          <p:cNvPr id="6" name="Рисунок 5" descr="C:\Users\User1\Desktop\все для ТАНГРАММ\ФОТО ТАНГРАМ\20191220_114121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491880" y="4437112"/>
            <a:ext cx="2304256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 descr="C:\Users\User1\Desktop\18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131840" y="1916832"/>
            <a:ext cx="2814439" cy="1850344"/>
          </a:xfrm>
          <a:prstGeom prst="rect">
            <a:avLst/>
          </a:prstGeom>
          <a:noFill/>
        </p:spPr>
      </p:pic>
      <p:pic>
        <p:nvPicPr>
          <p:cNvPr id="6149" name="Picture 5" descr="C:\Users\User1\Desktop\68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11560" y="2780928"/>
            <a:ext cx="2025790" cy="2182167"/>
          </a:xfrm>
          <a:prstGeom prst="rect">
            <a:avLst/>
          </a:prstGeom>
          <a:noFill/>
        </p:spPr>
      </p:pic>
      <p:pic>
        <p:nvPicPr>
          <p:cNvPr id="6150" name="Picture 6" descr="C:\Users\User1\Desktop\55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516216" y="2924944"/>
            <a:ext cx="2016224" cy="21602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285720" y="428604"/>
            <a:ext cx="7572428" cy="1143008"/>
          </a:xfrm>
          <a:prstGeom prst="roundRect">
            <a:avLst/>
          </a:prstGeom>
          <a:solidFill>
            <a:srgbClr val="FFCC99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rgbClr val="C00000"/>
                </a:solidFill>
                <a:latin typeface="Bookman Old Style" pitchFamily="18" charset="0"/>
              </a:rPr>
              <a:t>9 </a:t>
            </a:r>
            <a:r>
              <a:rPr lang="ru-RU" sz="2400" b="1" i="1" dirty="0">
                <a:solidFill>
                  <a:srgbClr val="C00000"/>
                </a:solidFill>
                <a:latin typeface="Bookman Old Style" pitchFamily="18" charset="0"/>
              </a:rPr>
              <a:t>–</a:t>
            </a:r>
            <a:r>
              <a:rPr lang="ru-RU" sz="2400" b="1" i="1" dirty="0">
                <a:solidFill>
                  <a:srgbClr val="5C0000"/>
                </a:solidFill>
                <a:latin typeface="Bookman Old Style" pitchFamily="18" charset="0"/>
              </a:rPr>
              <a:t> Обведи фигуры</a:t>
            </a:r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500034" y="1643050"/>
            <a:ext cx="8043863" cy="5000644"/>
          </a:xfrm>
        </p:spPr>
        <p:txBody>
          <a:bodyPr>
            <a:normAutofit/>
          </a:bodyPr>
          <a:lstStyle/>
          <a:p>
            <a:pPr marL="274320" indent="-274320" algn="ctr" fontAlgn="auto">
              <a:spcAft>
                <a:spcPts val="0"/>
              </a:spcAft>
              <a:buNone/>
              <a:defRPr/>
            </a:pPr>
            <a:r>
              <a:rPr lang="ru-RU" altLang="ru-RU" sz="2000" dirty="0">
                <a:latin typeface="Cambria" pitchFamily="18" charset="0"/>
              </a:rPr>
              <a:t>	</a:t>
            </a:r>
          </a:p>
          <a:p>
            <a:pPr marL="274320" indent="-274320" algn="ctr" fontAlgn="auto">
              <a:spcAft>
                <a:spcPts val="0"/>
              </a:spcAft>
              <a:buNone/>
              <a:defRPr/>
            </a:pPr>
            <a:endParaRPr lang="ru-RU" altLang="ru-RU" sz="2000" dirty="0">
              <a:latin typeface="Cambria" pitchFamily="18" charset="0"/>
            </a:endParaRPr>
          </a:p>
          <a:p>
            <a:pPr marL="0" indent="-274320"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ru-RU" altLang="ru-RU" sz="2000" dirty="0">
              <a:latin typeface="Bookman Old Style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ru-RU" sz="2000" dirty="0">
              <a:latin typeface="Bookman Old Style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11560" y="2060848"/>
            <a:ext cx="2160240" cy="21602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3491880" y="2924944"/>
            <a:ext cx="2160240" cy="21602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6300192" y="3789040"/>
            <a:ext cx="2160240" cy="21602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Picture 2" descr="C:\Users\User1\Desktop\12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83568" y="2132856"/>
            <a:ext cx="2016224" cy="2016224"/>
          </a:xfrm>
          <a:prstGeom prst="rect">
            <a:avLst/>
          </a:prstGeom>
          <a:noFill/>
        </p:spPr>
      </p:pic>
      <p:pic>
        <p:nvPicPr>
          <p:cNvPr id="20" name="Picture 4" descr="C:\Users\User1\Desktop\22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558744" y="2996952"/>
            <a:ext cx="2021368" cy="2016224"/>
          </a:xfrm>
          <a:prstGeom prst="rect">
            <a:avLst/>
          </a:prstGeom>
          <a:noFill/>
        </p:spPr>
      </p:pic>
      <p:pic>
        <p:nvPicPr>
          <p:cNvPr id="21" name="Picture 5" descr="C:\Users\User1\Desktop\23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372200" y="3861048"/>
            <a:ext cx="2016224" cy="20162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85720" y="428604"/>
            <a:ext cx="7572428" cy="1143008"/>
          </a:xfrm>
          <a:prstGeom prst="roundRect">
            <a:avLst/>
          </a:prstGeom>
          <a:solidFill>
            <a:srgbClr val="FFCC99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>
                <a:solidFill>
                  <a:srgbClr val="C00000"/>
                </a:solidFill>
                <a:latin typeface="Bookman Old Style" pitchFamily="18" charset="0"/>
              </a:rPr>
              <a:t>15 –</a:t>
            </a:r>
            <a:r>
              <a:rPr lang="ru-RU" sz="2400" b="1" i="1" dirty="0">
                <a:solidFill>
                  <a:srgbClr val="5C0000"/>
                </a:solidFill>
                <a:latin typeface="Bookman Old Style" pitchFamily="18" charset="0"/>
              </a:rPr>
              <a:t> В помощь маме</a:t>
            </a:r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251521" y="1700808"/>
            <a:ext cx="7992888" cy="4871464"/>
          </a:xfrm>
        </p:spPr>
        <p:txBody>
          <a:bodyPr/>
          <a:lstStyle/>
          <a:p>
            <a:pPr algn="just">
              <a:buClr>
                <a:srgbClr val="C00000"/>
              </a:buClr>
              <a:buNone/>
            </a:pPr>
            <a:r>
              <a:rPr lang="ru-RU" sz="1800" dirty="0">
                <a:latin typeface="Bookman Old Style" pitchFamily="18" charset="0"/>
              </a:rPr>
              <a:t>	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23528" y="1700808"/>
            <a:ext cx="2808312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500000"/>
                </a:solidFill>
                <a:latin typeface="+mj-lt"/>
              </a:rPr>
              <a:t>Танграм из губки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292080" y="1700808"/>
            <a:ext cx="338437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5C0000"/>
                </a:solidFill>
                <a:latin typeface="+mj-lt"/>
              </a:rPr>
              <a:t>Танграм из салфеток</a:t>
            </a:r>
          </a:p>
        </p:txBody>
      </p:sp>
      <p:pic>
        <p:nvPicPr>
          <p:cNvPr id="9" name="Picture 2" descr="C:\Users\User1\Desktop\77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1560" y="2204864"/>
            <a:ext cx="1944216" cy="1971070"/>
          </a:xfrm>
          <a:prstGeom prst="rect">
            <a:avLst/>
          </a:prstGeom>
          <a:noFill/>
        </p:spPr>
      </p:pic>
      <p:pic>
        <p:nvPicPr>
          <p:cNvPr id="14" name="Picture 4" descr="C:\Users\User1\Desktop\57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932040" y="2348880"/>
            <a:ext cx="1656184" cy="1518168"/>
          </a:xfrm>
          <a:prstGeom prst="rect">
            <a:avLst/>
          </a:prstGeom>
          <a:noFill/>
        </p:spPr>
      </p:pic>
      <p:pic>
        <p:nvPicPr>
          <p:cNvPr id="15" name="Picture 3" descr="C:\Users\User1\Desktop\31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166734" y="2420888"/>
            <a:ext cx="1446275" cy="1440160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3419872" y="4149080"/>
            <a:ext cx="2808312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>
                <a:solidFill>
                  <a:srgbClr val="500000"/>
                </a:solidFill>
                <a:latin typeface="+mj-lt"/>
              </a:rPr>
              <a:t>Танграм</a:t>
            </a:r>
            <a:r>
              <a:rPr lang="ru-RU" dirty="0">
                <a:solidFill>
                  <a:srgbClr val="500000"/>
                </a:solidFill>
                <a:latin typeface="+mj-lt"/>
              </a:rPr>
              <a:t> </a:t>
            </a:r>
            <a:r>
              <a:rPr lang="ru-RU" dirty="0" smtClean="0">
                <a:solidFill>
                  <a:srgbClr val="500000"/>
                </a:solidFill>
                <a:latin typeface="+mj-lt"/>
              </a:rPr>
              <a:t>своими руками</a:t>
            </a:r>
            <a:endParaRPr lang="ru-RU" dirty="0">
              <a:solidFill>
                <a:srgbClr val="500000"/>
              </a:solidFill>
              <a:latin typeface="+mj-lt"/>
            </a:endParaRPr>
          </a:p>
        </p:txBody>
      </p:sp>
      <p:pic>
        <p:nvPicPr>
          <p:cNvPr id="13" name="Рисунок 12" descr="https://2.bp.blogspot.com/-4-2KJd2tOz4/VPdXF3IiJwI/AAAAAAAA3nM/JGBM8Tync0w/s320/tangram%2Bdiy%2Bhow%2Bto%2Bfold%2Bcut%2Band%2Bmake%2Ba%2Btangram%2Bdissection%2Bpuzzle%2Bdoodlecraft.jpg"/>
          <p:cNvPicPr/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3923928" y="4653136"/>
            <a:ext cx="1800200" cy="1872208"/>
          </a:xfrm>
          <a:prstGeom prst="rect">
            <a:avLst/>
          </a:prstGeom>
          <a:noFill/>
          <a:ln>
            <a:noFill/>
            <a:prstDash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Содержимое 2"/>
          <p:cNvSpPr>
            <a:spLocks noGrp="1"/>
          </p:cNvSpPr>
          <p:nvPr>
            <p:ph idx="1"/>
          </p:nvPr>
        </p:nvSpPr>
        <p:spPr>
          <a:xfrm>
            <a:off x="107504" y="1928802"/>
            <a:ext cx="8607842" cy="4044959"/>
          </a:xfrm>
        </p:spPr>
        <p:txBody>
          <a:bodyPr/>
          <a:lstStyle/>
          <a:p>
            <a:pPr algn="just">
              <a:buFontTx/>
              <a:buNone/>
            </a:pPr>
            <a:r>
              <a:rPr lang="ru-RU" sz="2500" dirty="0">
                <a:solidFill>
                  <a:srgbClr val="5C0000"/>
                </a:solidFill>
                <a:latin typeface="Bookman Old Style" pitchFamily="18" charset="0"/>
              </a:rPr>
              <a:t>	</a:t>
            </a:r>
            <a:endParaRPr lang="ru-RU" sz="1800" dirty="0">
              <a:latin typeface="Bookman Old Style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539552" y="476672"/>
            <a:ext cx="7572428" cy="1143008"/>
          </a:xfrm>
          <a:prstGeom prst="roundRect">
            <a:avLst/>
          </a:prstGeom>
          <a:solidFill>
            <a:srgbClr val="FFCC99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>
                <a:solidFill>
                  <a:srgbClr val="5C0000"/>
                </a:solidFill>
                <a:latin typeface="Bookman Old Style" pitchFamily="18" charset="0"/>
              </a:rPr>
              <a:t>Танграм – </a:t>
            </a:r>
          </a:p>
          <a:p>
            <a:pPr algn="ctr"/>
            <a:r>
              <a:rPr lang="ru-RU" sz="2400" b="1" i="1" dirty="0">
                <a:solidFill>
                  <a:srgbClr val="5C0000"/>
                </a:solidFill>
                <a:latin typeface="Bookman Old Style" pitchFamily="18" charset="0"/>
              </a:rPr>
              <a:t>«Семь дощечек мастерства» </a:t>
            </a:r>
          </a:p>
          <a:p>
            <a:pPr algn="ctr"/>
            <a:r>
              <a:rPr lang="ru-RU" sz="2400" b="1" i="1" dirty="0">
                <a:solidFill>
                  <a:srgbClr val="5C0000"/>
                </a:solidFill>
                <a:latin typeface="Bookman Old Style" pitchFamily="18" charset="0"/>
              </a:rPr>
              <a:t>(</a:t>
            </a:r>
            <a:r>
              <a:rPr lang="de-DE" sz="2400" b="1" i="1" dirty="0">
                <a:solidFill>
                  <a:srgbClr val="5C0000"/>
                </a:solidFill>
                <a:latin typeface="Bookman Old Style" pitchFamily="18" charset="0"/>
              </a:rPr>
              <a:t>Генри </a:t>
            </a:r>
            <a:r>
              <a:rPr lang="de-DE" sz="2400" b="1" i="1" dirty="0" err="1">
                <a:solidFill>
                  <a:srgbClr val="5C0000"/>
                </a:solidFill>
                <a:latin typeface="Bookman Old Style" pitchFamily="18" charset="0"/>
              </a:rPr>
              <a:t>Э</a:t>
            </a:r>
            <a:r>
              <a:rPr lang="de-DE" sz="2400" b="1" i="1" dirty="0">
                <a:solidFill>
                  <a:srgbClr val="5C0000"/>
                </a:solidFill>
                <a:latin typeface="Bookman Old Style" pitchFamily="18" charset="0"/>
              </a:rPr>
              <a:t>.</a:t>
            </a:r>
            <a:r>
              <a:rPr lang="ru-RU" sz="2400" b="1" i="1" dirty="0">
                <a:solidFill>
                  <a:srgbClr val="5C0000"/>
                </a:solidFill>
                <a:latin typeface="Bookman Old Style" pitchFamily="18" charset="0"/>
              </a:rPr>
              <a:t> </a:t>
            </a:r>
            <a:r>
              <a:rPr lang="de-DE" sz="2400" b="1" i="1" dirty="0" err="1">
                <a:solidFill>
                  <a:srgbClr val="5C0000"/>
                </a:solidFill>
                <a:latin typeface="Bookman Old Style" pitchFamily="18" charset="0"/>
              </a:rPr>
              <a:t>Дьюдени</a:t>
            </a:r>
            <a:r>
              <a:rPr lang="ru-RU" sz="2400" b="1" i="1" dirty="0">
                <a:solidFill>
                  <a:srgbClr val="5C0000"/>
                </a:solidFill>
                <a:latin typeface="Bookman Old Style" pitchFamily="18" charset="0"/>
              </a:rPr>
              <a:t>)</a:t>
            </a:r>
          </a:p>
        </p:txBody>
      </p:sp>
      <p:pic>
        <p:nvPicPr>
          <p:cNvPr id="4" name="Рисунок 3" descr="hello_html_72160865.jpg"/>
          <p:cNvPicPr/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683568" y="2996952"/>
            <a:ext cx="3240360" cy="3312368"/>
          </a:xfrm>
          <a:prstGeom prst="rect">
            <a:avLst/>
          </a:prstGeom>
          <a:noFill/>
          <a:ln>
            <a:noFill/>
            <a:prstDash/>
          </a:ln>
        </p:spPr>
      </p:pic>
      <p:pic>
        <p:nvPicPr>
          <p:cNvPr id="5" name="Рисунок 4" descr="hello_html_m4e40c7c4.jpg"/>
          <p:cNvPicPr/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4427984" y="3068960"/>
            <a:ext cx="3960440" cy="3168352"/>
          </a:xfrm>
          <a:prstGeom prst="rect">
            <a:avLst/>
          </a:prstGeom>
          <a:noFill/>
          <a:ln>
            <a:noFill/>
            <a:prstDash/>
          </a:ln>
        </p:spPr>
      </p:pic>
      <p:sp>
        <p:nvSpPr>
          <p:cNvPr id="6" name="Прямоугольник 5"/>
          <p:cNvSpPr/>
          <p:nvPr/>
        </p:nvSpPr>
        <p:spPr>
          <a:xfrm>
            <a:off x="395536" y="1700808"/>
            <a:ext cx="80648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/>
            <a:r>
              <a:rPr lang="ru-RU" b="1" dirty="0">
                <a:solidFill>
                  <a:srgbClr val="800000"/>
                </a:solidFill>
                <a:latin typeface="Bookman Old Style" pitchFamily="18" charset="0"/>
              </a:rPr>
              <a:t>Состав набора:</a:t>
            </a:r>
          </a:p>
          <a:p>
            <a:pPr fontAlgn="auto">
              <a:buFont typeface="Wingdings" pitchFamily="2" charset="2"/>
              <a:buChar char="§"/>
            </a:pPr>
            <a:r>
              <a:rPr lang="ru-RU" dirty="0">
                <a:solidFill>
                  <a:srgbClr val="800000"/>
                </a:solidFill>
                <a:latin typeface="Bookman Old Style" pitchFamily="18" charset="0"/>
              </a:rPr>
              <a:t> треугольники (их пять) –  два больших, два малых, один средний </a:t>
            </a:r>
          </a:p>
          <a:p>
            <a:pPr fontAlgn="auto">
              <a:buFont typeface="Wingdings" pitchFamily="2" charset="2"/>
              <a:buChar char="§"/>
            </a:pPr>
            <a:r>
              <a:rPr lang="ru-RU" dirty="0">
                <a:solidFill>
                  <a:srgbClr val="800000"/>
                </a:solidFill>
                <a:latin typeface="Bookman Old Style" pitchFamily="18" charset="0"/>
              </a:rPr>
              <a:t> параллелограмм </a:t>
            </a:r>
          </a:p>
          <a:p>
            <a:pPr fontAlgn="auto">
              <a:buFont typeface="Wingdings" pitchFamily="2" charset="2"/>
              <a:buChar char="§"/>
            </a:pPr>
            <a:r>
              <a:rPr lang="ru-RU" dirty="0">
                <a:solidFill>
                  <a:srgbClr val="800000"/>
                </a:solidFill>
                <a:latin typeface="Bookman Old Style" pitchFamily="18" charset="0"/>
              </a:rPr>
              <a:t> квадрат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/>
          <a:lstStyle/>
          <a:p>
            <a:r>
              <a:rPr lang="ru-RU" sz="3200" b="1" i="1" dirty="0">
                <a:solidFill>
                  <a:srgbClr val="5C0000"/>
                </a:solidFill>
                <a:latin typeface="Bookman Old Style" pitchFamily="18" charset="0"/>
              </a:rPr>
              <a:t/>
            </a:r>
            <a:br>
              <a:rPr lang="ru-RU" sz="3200" b="1" i="1" dirty="0">
                <a:solidFill>
                  <a:srgbClr val="5C0000"/>
                </a:solidFill>
                <a:latin typeface="Bookman Old Style" pitchFamily="18" charset="0"/>
              </a:rPr>
            </a:br>
            <a:r>
              <a:rPr lang="ru-RU" sz="3600" b="1" i="1" dirty="0">
                <a:solidFill>
                  <a:srgbClr val="5C0000"/>
                </a:solidFill>
                <a:latin typeface="Bookman Old Style" pitchFamily="18" charset="0"/>
              </a:rPr>
              <a:t>Правила игры</a:t>
            </a:r>
            <a:r>
              <a:rPr lang="ru-RU" sz="3600" b="1" i="1" dirty="0">
                <a:solidFill>
                  <a:srgbClr val="6A1A5F"/>
                </a:solidFill>
                <a:latin typeface="Cambria" pitchFamily="18" charset="0"/>
              </a:rPr>
              <a:t/>
            </a:r>
            <a:br>
              <a:rPr lang="ru-RU" sz="3600" b="1" i="1" dirty="0">
                <a:solidFill>
                  <a:srgbClr val="6A1A5F"/>
                </a:solidFill>
                <a:latin typeface="Cambria" pitchFamily="18" charset="0"/>
              </a:rPr>
            </a:br>
            <a:endParaRPr lang="ru-RU" sz="3600" dirty="0"/>
          </a:p>
        </p:txBody>
      </p:sp>
      <p:graphicFrame>
        <p:nvGraphicFramePr>
          <p:cNvPr id="5" name="Схема 4"/>
          <p:cNvGraphicFramePr/>
          <p:nvPr/>
        </p:nvGraphicFramePr>
        <p:xfrm>
          <a:off x="4211960" y="2564904"/>
          <a:ext cx="4248472" cy="3240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5" descr="220px-Tangram-man"/>
          <p:cNvPicPr>
            <a:picLocks noGrp="1" noChangeAspect="1" noChangeArrowheads="1"/>
          </p:cNvPicPr>
          <p:nvPr>
            <p:ph sz="half" idx="1"/>
          </p:nvPr>
        </p:nvPicPr>
        <p:blipFill>
          <a:blip r:embed="rId7" cstate="email"/>
          <a:srcRect/>
          <a:stretch>
            <a:fillRect/>
          </a:stretch>
        </p:blipFill>
        <p:spPr>
          <a:xfrm>
            <a:off x="755576" y="1412776"/>
            <a:ext cx="2967037" cy="4464050"/>
          </a:xfr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285720" y="428604"/>
            <a:ext cx="7572428" cy="1143008"/>
          </a:xfrm>
          <a:prstGeom prst="roundRect">
            <a:avLst/>
          </a:prstGeom>
          <a:solidFill>
            <a:srgbClr val="FFCC99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>
                <a:solidFill>
                  <a:srgbClr val="5C0000"/>
                </a:solidFill>
                <a:latin typeface="Bookman Old Style" pitchFamily="18" charset="0"/>
              </a:rPr>
              <a:t>Изготовление головоломки</a:t>
            </a:r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500034" y="1643050"/>
            <a:ext cx="8043863" cy="5000644"/>
          </a:xfrm>
        </p:spPr>
        <p:txBody>
          <a:bodyPr>
            <a:normAutofit/>
          </a:bodyPr>
          <a:lstStyle/>
          <a:p>
            <a:pPr marL="274320" indent="-274320" algn="ctr" fontAlgn="auto">
              <a:spcAft>
                <a:spcPts val="0"/>
              </a:spcAft>
              <a:buNone/>
              <a:defRPr/>
            </a:pPr>
            <a:r>
              <a:rPr lang="ru-RU" altLang="ru-RU" sz="2000" dirty="0">
                <a:latin typeface="Cambria" pitchFamily="18" charset="0"/>
              </a:rPr>
              <a:t>	</a:t>
            </a:r>
          </a:p>
          <a:p>
            <a:pPr marL="274320" indent="-274320" algn="ctr" fontAlgn="auto">
              <a:spcAft>
                <a:spcPts val="0"/>
              </a:spcAft>
              <a:buNone/>
              <a:defRPr/>
            </a:pPr>
            <a:endParaRPr lang="ru-RU" altLang="ru-RU" sz="2000" dirty="0">
              <a:latin typeface="Cambria" pitchFamily="18" charset="0"/>
            </a:endParaRPr>
          </a:p>
          <a:p>
            <a:pPr marL="0" indent="-274320"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ru-RU" altLang="ru-RU" sz="2000" dirty="0">
              <a:latin typeface="Bookman Old Style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ru-RU" sz="2000" dirty="0">
              <a:latin typeface="Bookman Old Style" pitchFamily="18" charset="0"/>
            </a:endParaRPr>
          </a:p>
        </p:txBody>
      </p:sp>
      <p:pic>
        <p:nvPicPr>
          <p:cNvPr id="6" name="Рисунок 5" descr="http://ot1do8.info1c.ru/sites/default/files/imagecache/cover-without-crop/recommendation/241/tangram_-_igry_s_detskoy_akademiey.jpg"/>
          <p:cNvPicPr/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755576" y="2132856"/>
            <a:ext cx="2736304" cy="1656184"/>
          </a:xfrm>
          <a:prstGeom prst="rect">
            <a:avLst/>
          </a:prstGeom>
          <a:noFill/>
          <a:ln>
            <a:noFill/>
            <a:prstDash/>
          </a:ln>
        </p:spPr>
      </p:pic>
      <p:pic>
        <p:nvPicPr>
          <p:cNvPr id="7" name="Рисунок 6" descr="http://manas71.ru/sites/default/files/images/tangram.jpeg"/>
          <p:cNvPicPr/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5580112" y="2132856"/>
            <a:ext cx="2016224" cy="1728192"/>
          </a:xfrm>
          <a:prstGeom prst="rect">
            <a:avLst/>
          </a:prstGeom>
          <a:noFill/>
          <a:ln>
            <a:noFill/>
            <a:prstDash/>
          </a:ln>
        </p:spPr>
      </p:pic>
      <p:pic>
        <p:nvPicPr>
          <p:cNvPr id="8" name="Рисунок 7" descr="http://forum.umka.org.ua/File/kvadrat23.png"/>
          <p:cNvPicPr/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1115616" y="4293096"/>
            <a:ext cx="2043885" cy="1818796"/>
          </a:xfrm>
          <a:prstGeom prst="rect">
            <a:avLst/>
          </a:prstGeom>
          <a:noFill/>
          <a:ln>
            <a:noFill/>
            <a:prstDash/>
          </a:ln>
        </p:spPr>
      </p:pic>
      <p:sp>
        <p:nvSpPr>
          <p:cNvPr id="22" name="Прямоугольник 21"/>
          <p:cNvSpPr/>
          <p:nvPr/>
        </p:nvSpPr>
        <p:spPr>
          <a:xfrm>
            <a:off x="3923928" y="4293096"/>
            <a:ext cx="4572000" cy="1740476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ru-RU" altLang="ru-RU" sz="1700" dirty="0">
                <a:solidFill>
                  <a:srgbClr val="5C0000"/>
                </a:solidFill>
                <a:latin typeface="Bookman Old Style" pitchFamily="18" charset="0"/>
              </a:rPr>
              <a:t> Приготовьте квадратный лист картона, карандаш, линейку и ножницы.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ru-RU" altLang="ru-RU" sz="1700" dirty="0">
                <a:solidFill>
                  <a:srgbClr val="5C0000"/>
                </a:solidFill>
                <a:latin typeface="Bookman Old Style" pitchFamily="18" charset="0"/>
              </a:rPr>
              <a:t> Разделите квадрат на 7 частей, как это показано на рисунке.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ru-RU" altLang="ru-RU" sz="1700" dirty="0">
                <a:solidFill>
                  <a:srgbClr val="5C0000"/>
                </a:solidFill>
                <a:latin typeface="Bookman Old Style" pitchFamily="18" charset="0"/>
              </a:rPr>
              <a:t> Аккуратно вырежьте ножницами каждую часть головоломки.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683568" y="2060848"/>
            <a:ext cx="2880320" cy="187220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5076056" y="2060848"/>
            <a:ext cx="2880320" cy="187220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/>
          <a:lstStyle/>
          <a:p>
            <a:r>
              <a:rPr lang="ru-RU" sz="3200" b="1" i="1" dirty="0">
                <a:solidFill>
                  <a:srgbClr val="5C0000"/>
                </a:solidFill>
                <a:latin typeface="Bookman Old Style" pitchFamily="18" charset="0"/>
              </a:rPr>
              <a:t/>
            </a:r>
            <a:br>
              <a:rPr lang="ru-RU" sz="3200" b="1" i="1" dirty="0">
                <a:solidFill>
                  <a:srgbClr val="5C0000"/>
                </a:solidFill>
                <a:latin typeface="Bookman Old Style" pitchFamily="18" charset="0"/>
              </a:rPr>
            </a:br>
            <a:r>
              <a:rPr lang="ru-RU" sz="3200" b="1" i="1" dirty="0">
                <a:solidFill>
                  <a:srgbClr val="5C0000"/>
                </a:solidFill>
                <a:latin typeface="Bookman Old Style" pitchFamily="18" charset="0"/>
              </a:rPr>
              <a:t>15 ИГР С ТАНГРАМОМ</a:t>
            </a:r>
            <a:r>
              <a:rPr lang="ru-RU" b="1" i="1" dirty="0">
                <a:solidFill>
                  <a:srgbClr val="6A1A5F"/>
                </a:solidFill>
                <a:latin typeface="Cambria" pitchFamily="18" charset="0"/>
              </a:rPr>
              <a:t/>
            </a:r>
            <a:br>
              <a:rPr lang="ru-RU" b="1" i="1" dirty="0">
                <a:solidFill>
                  <a:srgbClr val="6A1A5F"/>
                </a:solidFill>
                <a:latin typeface="Cambria" pitchFamily="18" charset="0"/>
              </a:rPr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395536" y="1268760"/>
            <a:ext cx="8229600" cy="748679"/>
          </a:xfrm>
          <a:prstGeom prst="roundRect">
            <a:avLst/>
          </a:prstGeom>
          <a:solidFill>
            <a:srgbClr val="FFCC99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None/>
              <a:defRPr/>
            </a:pPr>
            <a:r>
              <a:rPr lang="ru-RU" sz="2400" b="1" i="1" dirty="0">
                <a:solidFill>
                  <a:srgbClr val="C00000"/>
                </a:solidFill>
                <a:latin typeface="Bookman Old Style" pitchFamily="18" charset="0"/>
                <a:ea typeface="+mj-ea"/>
                <a:cs typeface="+mj-cs"/>
              </a:rPr>
              <a:t>1 – </a:t>
            </a:r>
            <a:r>
              <a:rPr lang="ru-RU" sz="2400" b="1" i="1" dirty="0">
                <a:solidFill>
                  <a:srgbClr val="5C0000"/>
                </a:solidFill>
                <a:latin typeface="Bookman Old Style" pitchFamily="18" charset="0"/>
                <a:ea typeface="+mj-ea"/>
                <a:cs typeface="+mj-cs"/>
              </a:rPr>
              <a:t>Задания с геометрическими фигурами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83568" y="2420888"/>
            <a:ext cx="23391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500000"/>
                </a:solidFill>
                <a:latin typeface="Bookman Old Style" pitchFamily="18" charset="0"/>
              </a:rPr>
              <a:t>«Выбери по цвету»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11560" y="3068960"/>
            <a:ext cx="21307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500000"/>
                </a:solidFill>
                <a:latin typeface="Bookman Old Style" pitchFamily="18" charset="0"/>
              </a:rPr>
              <a:t>«Найди отличия»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11560" y="3861048"/>
            <a:ext cx="40190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500000"/>
                </a:solidFill>
                <a:latin typeface="Bookman Old Style" pitchFamily="18" charset="0"/>
              </a:rPr>
              <a:t>«Сложи геометрическую фигуру»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11560" y="4725144"/>
            <a:ext cx="26484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500000"/>
                </a:solidFill>
                <a:latin typeface="Bookman Old Style" pitchFamily="18" charset="0"/>
              </a:rPr>
              <a:t>«Что на что похоже?»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39552" y="5517232"/>
            <a:ext cx="36885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500000"/>
                </a:solidFill>
                <a:latin typeface="Bookman Old Style" pitchFamily="18" charset="0"/>
              </a:rPr>
              <a:t>«Раздели фигуры на группы»</a:t>
            </a:r>
          </a:p>
        </p:txBody>
      </p:sp>
      <p:pic>
        <p:nvPicPr>
          <p:cNvPr id="1029" name="Picture 5" descr="C:\Users\User1\Desktop\все для ТАНГРАММ\ФОТО ТАНГРАМ\ф 10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516216" y="4725144"/>
            <a:ext cx="2194530" cy="1440160"/>
          </a:xfrm>
          <a:prstGeom prst="rect">
            <a:avLst/>
          </a:prstGeom>
          <a:noFill/>
        </p:spPr>
      </p:pic>
      <p:pic>
        <p:nvPicPr>
          <p:cNvPr id="1032" name="Picture 8" descr="C:\Users\User1\Desktop\все для ТАНГРАММ\ФОТО ТАНГРАМ\ф 3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067944" y="2276872"/>
            <a:ext cx="2088232" cy="1512168"/>
          </a:xfrm>
          <a:prstGeom prst="rect">
            <a:avLst/>
          </a:prstGeom>
          <a:noFill/>
        </p:spPr>
      </p:pic>
      <p:pic>
        <p:nvPicPr>
          <p:cNvPr id="1033" name="Picture 9" descr="C:\Users\User1\Desktop\все для ТАНГРАММ\ФОТО ТАНГРАМ\фото 1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516216" y="2276872"/>
            <a:ext cx="2185615" cy="1509727"/>
          </a:xfrm>
          <a:prstGeom prst="rect">
            <a:avLst/>
          </a:prstGeom>
          <a:noFill/>
        </p:spPr>
      </p:pic>
      <p:pic>
        <p:nvPicPr>
          <p:cNvPr id="1034" name="Picture 10" descr="C:\Users\User1\Desktop\все для ТАНГРАММ\ФОТО ТАНГРАМ\ф 6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995936" y="4725144"/>
            <a:ext cx="2257451" cy="1440160"/>
          </a:xfrm>
          <a:prstGeom prst="rect">
            <a:avLst/>
          </a:prstGeom>
          <a:noFill/>
        </p:spPr>
      </p:pic>
      <p:pic>
        <p:nvPicPr>
          <p:cNvPr id="1026" name="Picture 2" descr="C:\Users\User1\Desktop\все для ТАНГРАММ\ФОТО ТАНГРАМ\ф 2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076056" y="3501008"/>
            <a:ext cx="2232248" cy="14451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85720" y="428604"/>
            <a:ext cx="7572428" cy="1143008"/>
          </a:xfrm>
          <a:prstGeom prst="roundRect">
            <a:avLst/>
          </a:prstGeom>
          <a:solidFill>
            <a:srgbClr val="FFCC99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>
                <a:solidFill>
                  <a:srgbClr val="C00000"/>
                </a:solidFill>
                <a:latin typeface="Bookman Old Style" pitchFamily="18" charset="0"/>
              </a:rPr>
              <a:t>2 -</a:t>
            </a:r>
            <a:r>
              <a:rPr lang="ru-RU" sz="2400" b="1" i="1" dirty="0">
                <a:solidFill>
                  <a:srgbClr val="5C0000"/>
                </a:solidFill>
                <a:latin typeface="Bookman Old Style" pitchFamily="18" charset="0"/>
              </a:rPr>
              <a:t> Составь фигуру</a:t>
            </a:r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251521" y="1700808"/>
            <a:ext cx="7992888" cy="4871464"/>
          </a:xfrm>
        </p:spPr>
        <p:txBody>
          <a:bodyPr/>
          <a:lstStyle/>
          <a:p>
            <a:pPr algn="just">
              <a:buClr>
                <a:srgbClr val="C00000"/>
              </a:buClr>
              <a:buNone/>
            </a:pPr>
            <a:r>
              <a:rPr lang="ru-RU" sz="1800" dirty="0">
                <a:latin typeface="Bookman Old Style" pitchFamily="18" charset="0"/>
              </a:rPr>
              <a:t>	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-1332656" y="0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971600" y="1916832"/>
            <a:ext cx="6480720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800000"/>
              </a:solidFill>
            </a:endParaRPr>
          </a:p>
          <a:p>
            <a:pPr algn="ctr"/>
            <a:endParaRPr lang="ru-RU" dirty="0">
              <a:solidFill>
                <a:srgbClr val="800000"/>
              </a:solidFill>
            </a:endParaRPr>
          </a:p>
          <a:p>
            <a:pPr algn="ctr"/>
            <a:endParaRPr lang="ru-RU" dirty="0">
              <a:solidFill>
                <a:srgbClr val="800000"/>
              </a:solidFill>
            </a:endParaRPr>
          </a:p>
          <a:p>
            <a:pPr algn="ctr"/>
            <a:endParaRPr lang="ru-RU" dirty="0">
              <a:solidFill>
                <a:srgbClr val="800000"/>
              </a:solidFill>
            </a:endParaRPr>
          </a:p>
          <a:p>
            <a:pPr algn="ctr"/>
            <a:endParaRPr lang="ru-RU" dirty="0">
              <a:solidFill>
                <a:srgbClr val="800000"/>
              </a:solidFill>
            </a:endParaRPr>
          </a:p>
          <a:p>
            <a:pPr algn="ctr"/>
            <a:endParaRPr lang="ru-RU" dirty="0">
              <a:solidFill>
                <a:srgbClr val="800000"/>
              </a:solidFill>
            </a:endParaRPr>
          </a:p>
          <a:p>
            <a:pPr algn="ctr"/>
            <a:endParaRPr lang="ru-RU" dirty="0">
              <a:solidFill>
                <a:srgbClr val="800000"/>
              </a:solidFill>
            </a:endParaRPr>
          </a:p>
          <a:p>
            <a:pPr algn="ctr"/>
            <a:r>
              <a:rPr lang="ru-RU" dirty="0">
                <a:solidFill>
                  <a:srgbClr val="FF0000"/>
                </a:solidFill>
              </a:rPr>
              <a:t>1 вариант: </a:t>
            </a:r>
            <a:r>
              <a:rPr lang="ru-RU" dirty="0">
                <a:solidFill>
                  <a:srgbClr val="5C0000"/>
                </a:solidFill>
              </a:rPr>
              <a:t>Накладывание элементов на образец,</a:t>
            </a:r>
            <a:r>
              <a:rPr lang="de-DE" dirty="0">
                <a:solidFill>
                  <a:srgbClr val="5C0000"/>
                </a:solidFill>
              </a:rPr>
              <a:t> разделенный</a:t>
            </a:r>
            <a:r>
              <a:rPr lang="ru-RU" dirty="0">
                <a:solidFill>
                  <a:srgbClr val="5C0000"/>
                </a:solidFill>
              </a:rPr>
              <a:t> на сегменты </a:t>
            </a:r>
          </a:p>
          <a:p>
            <a:pPr algn="ctr"/>
            <a:endParaRPr lang="ru-RU" dirty="0">
              <a:solidFill>
                <a:srgbClr val="800000"/>
              </a:solidFill>
            </a:endParaRPr>
          </a:p>
          <a:p>
            <a:pPr algn="ctr"/>
            <a:endParaRPr lang="ru-RU" dirty="0">
              <a:solidFill>
                <a:srgbClr val="800000"/>
              </a:solidFill>
            </a:endParaRPr>
          </a:p>
          <a:p>
            <a:pPr algn="ctr"/>
            <a:endParaRPr lang="ru-RU" dirty="0">
              <a:solidFill>
                <a:srgbClr val="800000"/>
              </a:solidFill>
            </a:endParaRPr>
          </a:p>
          <a:p>
            <a:pPr algn="ctr"/>
            <a:endParaRPr lang="ru-RU" dirty="0">
              <a:solidFill>
                <a:srgbClr val="800000"/>
              </a:solidFill>
            </a:endParaRPr>
          </a:p>
          <a:p>
            <a:pPr algn="ctr"/>
            <a:endParaRPr lang="ru-RU" dirty="0">
              <a:solidFill>
                <a:srgbClr val="800000"/>
              </a:solidFill>
            </a:endParaRPr>
          </a:p>
          <a:p>
            <a:pPr algn="ctr"/>
            <a:endParaRPr lang="ru-RU" dirty="0">
              <a:solidFill>
                <a:srgbClr val="800000"/>
              </a:solidFill>
            </a:endParaRPr>
          </a:p>
          <a:p>
            <a:pPr algn="ctr"/>
            <a:endParaRPr lang="ru-RU" dirty="0"/>
          </a:p>
        </p:txBody>
      </p:sp>
      <p:pic>
        <p:nvPicPr>
          <p:cNvPr id="14" name="Рисунок 13" descr="image001"/>
          <p:cNvPicPr/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3635896" y="2708920"/>
            <a:ext cx="1928238" cy="1806225"/>
          </a:xfrm>
          <a:prstGeom prst="rect">
            <a:avLst/>
          </a:prstGeom>
          <a:noFill/>
          <a:ln>
            <a:noFill/>
            <a:prstDash/>
          </a:ln>
        </p:spPr>
      </p:pic>
      <p:pic>
        <p:nvPicPr>
          <p:cNvPr id="2050" name="Picture 2" descr="C:\Users\User1\Desktop\все для ТАНГРАММ\ФОТО ТАНГРАМ\ф 11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7544" y="3717032"/>
            <a:ext cx="3024336" cy="2016224"/>
          </a:xfrm>
          <a:prstGeom prst="rect">
            <a:avLst/>
          </a:prstGeom>
          <a:noFill/>
        </p:spPr>
      </p:pic>
      <p:pic>
        <p:nvPicPr>
          <p:cNvPr id="2051" name="Picture 3" descr="C:\Users\User1\Desktop\все для ТАНГРАММ\ФОТО ТАНГРАМ\ф 12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724128" y="3789040"/>
            <a:ext cx="2970776" cy="20162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85720" y="428604"/>
            <a:ext cx="7572428" cy="1143008"/>
          </a:xfrm>
          <a:prstGeom prst="roundRect">
            <a:avLst/>
          </a:prstGeom>
          <a:solidFill>
            <a:srgbClr val="FFCC99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>
                <a:solidFill>
                  <a:srgbClr val="C00000"/>
                </a:solidFill>
                <a:latin typeface="Bookman Old Style" pitchFamily="18" charset="0"/>
              </a:rPr>
              <a:t>3 -</a:t>
            </a:r>
            <a:r>
              <a:rPr lang="ru-RU" sz="2400" b="1" i="1" dirty="0">
                <a:solidFill>
                  <a:srgbClr val="5C0000"/>
                </a:solidFill>
                <a:latin typeface="Bookman Old Style" pitchFamily="18" charset="0"/>
              </a:rPr>
              <a:t> Составь фигуру</a:t>
            </a:r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251521" y="1700808"/>
            <a:ext cx="7992888" cy="4871464"/>
          </a:xfrm>
        </p:spPr>
        <p:txBody>
          <a:bodyPr/>
          <a:lstStyle/>
          <a:p>
            <a:pPr algn="just">
              <a:buClr>
                <a:srgbClr val="C00000"/>
              </a:buClr>
              <a:buNone/>
            </a:pPr>
            <a:r>
              <a:rPr lang="ru-RU" sz="1800" dirty="0">
                <a:latin typeface="Bookman Old Style" pitchFamily="18" charset="0"/>
              </a:rPr>
              <a:t>	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-1332656" y="0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827584" y="1916832"/>
            <a:ext cx="6768752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800000"/>
              </a:solidFill>
            </a:endParaRPr>
          </a:p>
          <a:p>
            <a:pPr algn="ctr"/>
            <a:endParaRPr lang="ru-RU" dirty="0">
              <a:solidFill>
                <a:srgbClr val="800000"/>
              </a:solidFill>
            </a:endParaRPr>
          </a:p>
          <a:p>
            <a:pPr algn="ctr"/>
            <a:endParaRPr lang="ru-RU" dirty="0">
              <a:solidFill>
                <a:srgbClr val="800000"/>
              </a:solidFill>
            </a:endParaRPr>
          </a:p>
          <a:p>
            <a:pPr algn="ctr"/>
            <a:endParaRPr lang="ru-RU" dirty="0">
              <a:solidFill>
                <a:srgbClr val="800000"/>
              </a:solidFill>
            </a:endParaRPr>
          </a:p>
          <a:p>
            <a:pPr algn="ctr"/>
            <a:endParaRPr lang="ru-RU" dirty="0">
              <a:solidFill>
                <a:srgbClr val="800000"/>
              </a:solidFill>
            </a:endParaRPr>
          </a:p>
          <a:p>
            <a:pPr algn="ctr"/>
            <a:endParaRPr lang="ru-RU" dirty="0">
              <a:solidFill>
                <a:srgbClr val="800000"/>
              </a:solidFill>
            </a:endParaRPr>
          </a:p>
          <a:p>
            <a:pPr algn="ctr"/>
            <a:endParaRPr lang="ru-RU" dirty="0">
              <a:solidFill>
                <a:srgbClr val="FF0000"/>
              </a:solidFill>
            </a:endParaRPr>
          </a:p>
          <a:p>
            <a:pPr algn="ctr"/>
            <a:r>
              <a:rPr lang="ru-RU" dirty="0">
                <a:solidFill>
                  <a:srgbClr val="FF0000"/>
                </a:solidFill>
              </a:rPr>
              <a:t>2 вариант: </a:t>
            </a:r>
            <a:r>
              <a:rPr lang="ru-RU" dirty="0">
                <a:solidFill>
                  <a:srgbClr val="500000"/>
                </a:solidFill>
              </a:rPr>
              <a:t>Зрительная опора на образец, </a:t>
            </a:r>
            <a:r>
              <a:rPr lang="de-DE" dirty="0" err="1">
                <a:solidFill>
                  <a:srgbClr val="500000"/>
                </a:solidFill>
              </a:rPr>
              <a:t>раздел</a:t>
            </a:r>
            <a:r>
              <a:rPr lang="ru-RU" dirty="0">
                <a:solidFill>
                  <a:srgbClr val="500000"/>
                </a:solidFill>
              </a:rPr>
              <a:t>е</a:t>
            </a:r>
            <a:r>
              <a:rPr lang="de-DE" dirty="0">
                <a:solidFill>
                  <a:srgbClr val="500000"/>
                </a:solidFill>
              </a:rPr>
              <a:t>н</a:t>
            </a:r>
            <a:r>
              <a:rPr lang="ru-RU" dirty="0" err="1">
                <a:solidFill>
                  <a:srgbClr val="500000"/>
                </a:solidFill>
              </a:rPr>
              <a:t>ный</a:t>
            </a:r>
            <a:r>
              <a:rPr lang="de-DE" dirty="0">
                <a:solidFill>
                  <a:srgbClr val="500000"/>
                </a:solidFill>
              </a:rPr>
              <a:t> </a:t>
            </a:r>
            <a:r>
              <a:rPr lang="de-DE" dirty="0" err="1">
                <a:solidFill>
                  <a:srgbClr val="500000"/>
                </a:solidFill>
              </a:rPr>
              <a:t>на</a:t>
            </a:r>
            <a:r>
              <a:rPr lang="ru-RU" dirty="0">
                <a:solidFill>
                  <a:srgbClr val="500000"/>
                </a:solidFill>
              </a:rPr>
              <a:t> сегменты.</a:t>
            </a:r>
          </a:p>
          <a:p>
            <a:pPr algn="ctr"/>
            <a:endParaRPr lang="ru-RU" dirty="0">
              <a:solidFill>
                <a:srgbClr val="800000"/>
              </a:solidFill>
            </a:endParaRPr>
          </a:p>
          <a:p>
            <a:pPr algn="ctr"/>
            <a:endParaRPr lang="ru-RU" dirty="0">
              <a:solidFill>
                <a:srgbClr val="800000"/>
              </a:solidFill>
            </a:endParaRPr>
          </a:p>
          <a:p>
            <a:pPr algn="ctr"/>
            <a:endParaRPr lang="ru-RU" dirty="0">
              <a:solidFill>
                <a:srgbClr val="800000"/>
              </a:solidFill>
            </a:endParaRPr>
          </a:p>
          <a:p>
            <a:pPr algn="ctr"/>
            <a:endParaRPr lang="ru-RU" dirty="0">
              <a:solidFill>
                <a:srgbClr val="800000"/>
              </a:solidFill>
            </a:endParaRPr>
          </a:p>
          <a:p>
            <a:pPr algn="ctr"/>
            <a:endParaRPr lang="ru-RU" dirty="0">
              <a:solidFill>
                <a:srgbClr val="800000"/>
              </a:solidFill>
            </a:endParaRPr>
          </a:p>
          <a:p>
            <a:pPr algn="ctr"/>
            <a:endParaRPr lang="ru-RU" dirty="0">
              <a:solidFill>
                <a:srgbClr val="800000"/>
              </a:solidFill>
            </a:endParaRPr>
          </a:p>
          <a:p>
            <a:pPr algn="ctr"/>
            <a:endParaRPr lang="ru-RU" dirty="0">
              <a:solidFill>
                <a:srgbClr val="800000"/>
              </a:solidFill>
            </a:endParaRPr>
          </a:p>
        </p:txBody>
      </p:sp>
      <p:pic>
        <p:nvPicPr>
          <p:cNvPr id="3074" name="Picture 2" descr="C:\Users\User1\Desktop\все для ТАНГРАММ\ФОТО ТАНГРАМ\ф 13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99592" y="3501008"/>
            <a:ext cx="2981325" cy="2247900"/>
          </a:xfrm>
          <a:prstGeom prst="rect">
            <a:avLst/>
          </a:prstGeom>
          <a:noFill/>
        </p:spPr>
      </p:pic>
      <p:pic>
        <p:nvPicPr>
          <p:cNvPr id="3075" name="Picture 3" descr="C:\Users\User1\Desktop\все для ТАНГРАММ\ФОТО ТАНГРАМ\ф 15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148064" y="3501008"/>
            <a:ext cx="3046645" cy="22322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85720" y="428604"/>
            <a:ext cx="7572428" cy="1143008"/>
          </a:xfrm>
          <a:prstGeom prst="roundRect">
            <a:avLst/>
          </a:prstGeom>
          <a:solidFill>
            <a:srgbClr val="FFCC99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>
                <a:solidFill>
                  <a:srgbClr val="C00000"/>
                </a:solidFill>
                <a:latin typeface="Bookman Old Style" pitchFamily="18" charset="0"/>
              </a:rPr>
              <a:t>4 -</a:t>
            </a:r>
            <a:r>
              <a:rPr lang="ru-RU" sz="2400" b="1" i="1" dirty="0">
                <a:solidFill>
                  <a:srgbClr val="5C0000"/>
                </a:solidFill>
                <a:latin typeface="Bookman Old Style" pitchFamily="18" charset="0"/>
              </a:rPr>
              <a:t> Составь фигуру</a:t>
            </a:r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251521" y="1700808"/>
            <a:ext cx="7992888" cy="4871464"/>
          </a:xfrm>
        </p:spPr>
        <p:txBody>
          <a:bodyPr/>
          <a:lstStyle/>
          <a:p>
            <a:pPr algn="just">
              <a:buClr>
                <a:srgbClr val="C00000"/>
              </a:buClr>
              <a:buNone/>
            </a:pPr>
            <a:r>
              <a:rPr lang="ru-RU" sz="1800" dirty="0">
                <a:latin typeface="Bookman Old Style" pitchFamily="18" charset="0"/>
              </a:rPr>
              <a:t>	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-1332656" y="0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683568" y="1844824"/>
            <a:ext cx="7128792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800000"/>
              </a:solidFill>
            </a:endParaRPr>
          </a:p>
          <a:p>
            <a:pPr algn="ctr"/>
            <a:endParaRPr lang="ru-RU" dirty="0">
              <a:solidFill>
                <a:srgbClr val="800000"/>
              </a:solidFill>
            </a:endParaRPr>
          </a:p>
          <a:p>
            <a:pPr algn="ctr"/>
            <a:endParaRPr lang="ru-RU" dirty="0">
              <a:solidFill>
                <a:srgbClr val="800000"/>
              </a:solidFill>
            </a:endParaRPr>
          </a:p>
          <a:p>
            <a:pPr algn="ctr"/>
            <a:endParaRPr lang="ru-RU" dirty="0">
              <a:solidFill>
                <a:srgbClr val="800000"/>
              </a:solidFill>
            </a:endParaRPr>
          </a:p>
          <a:p>
            <a:pPr algn="ctr"/>
            <a:endParaRPr lang="ru-RU" dirty="0">
              <a:solidFill>
                <a:srgbClr val="800000"/>
              </a:solidFill>
            </a:endParaRPr>
          </a:p>
          <a:p>
            <a:pPr algn="ctr"/>
            <a:endParaRPr lang="ru-RU" dirty="0">
              <a:solidFill>
                <a:srgbClr val="800000"/>
              </a:solidFill>
            </a:endParaRPr>
          </a:p>
          <a:p>
            <a:pPr algn="ctr"/>
            <a:r>
              <a:rPr lang="ru-RU" dirty="0">
                <a:solidFill>
                  <a:srgbClr val="FF0000"/>
                </a:solidFill>
              </a:rPr>
              <a:t>3 вариант: </a:t>
            </a:r>
            <a:r>
              <a:rPr lang="ru-RU" dirty="0">
                <a:solidFill>
                  <a:srgbClr val="500000"/>
                </a:solidFill>
              </a:rPr>
              <a:t>Зрительная опора или накладывание на образец </a:t>
            </a:r>
            <a:r>
              <a:rPr lang="ru-RU" dirty="0">
                <a:solidFill>
                  <a:srgbClr val="5C0000"/>
                </a:solidFill>
              </a:rPr>
              <a:t>с контуром или </a:t>
            </a:r>
            <a:r>
              <a:rPr lang="de-DE" dirty="0">
                <a:solidFill>
                  <a:srgbClr val="5C0000"/>
                </a:solidFill>
              </a:rPr>
              <a:t>полностью закрашенн</a:t>
            </a:r>
            <a:r>
              <a:rPr lang="ru-RU" dirty="0">
                <a:solidFill>
                  <a:srgbClr val="5C0000"/>
                </a:solidFill>
              </a:rPr>
              <a:t>ой</a:t>
            </a:r>
            <a:r>
              <a:rPr lang="de-DE" dirty="0">
                <a:solidFill>
                  <a:srgbClr val="5C0000"/>
                </a:solidFill>
              </a:rPr>
              <a:t> фигур</a:t>
            </a:r>
            <a:r>
              <a:rPr lang="ru-RU" dirty="0">
                <a:solidFill>
                  <a:srgbClr val="5C0000"/>
                </a:solidFill>
              </a:rPr>
              <a:t>кой.</a:t>
            </a:r>
          </a:p>
          <a:p>
            <a:pPr algn="ctr"/>
            <a:endParaRPr lang="ru-RU" dirty="0">
              <a:solidFill>
                <a:srgbClr val="800000"/>
              </a:solidFill>
            </a:endParaRPr>
          </a:p>
          <a:p>
            <a:pPr algn="ctr"/>
            <a:endParaRPr lang="ru-RU" dirty="0">
              <a:solidFill>
                <a:srgbClr val="800000"/>
              </a:solidFill>
            </a:endParaRPr>
          </a:p>
          <a:p>
            <a:pPr algn="ctr"/>
            <a:endParaRPr lang="ru-RU" dirty="0">
              <a:solidFill>
                <a:srgbClr val="800000"/>
              </a:solidFill>
            </a:endParaRPr>
          </a:p>
          <a:p>
            <a:pPr algn="ctr"/>
            <a:endParaRPr lang="ru-RU" dirty="0">
              <a:solidFill>
                <a:srgbClr val="800000"/>
              </a:solidFill>
            </a:endParaRPr>
          </a:p>
          <a:p>
            <a:pPr algn="ctr"/>
            <a:endParaRPr lang="ru-RU" dirty="0">
              <a:solidFill>
                <a:srgbClr val="800000"/>
              </a:solidFill>
            </a:endParaRPr>
          </a:p>
          <a:p>
            <a:pPr algn="ctr"/>
            <a:endParaRPr lang="ru-RU" dirty="0">
              <a:solidFill>
                <a:srgbClr val="800000"/>
              </a:solidFill>
            </a:endParaRPr>
          </a:p>
          <a:p>
            <a:pPr algn="ctr"/>
            <a:endParaRPr lang="ru-RU" dirty="0"/>
          </a:p>
        </p:txBody>
      </p:sp>
      <p:pic>
        <p:nvPicPr>
          <p:cNvPr id="14" name="Рисунок 13" descr="44181616_02"/>
          <p:cNvPicPr/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3685146" y="2887894"/>
            <a:ext cx="1966974" cy="1549217"/>
          </a:xfrm>
          <a:prstGeom prst="rect">
            <a:avLst/>
          </a:prstGeom>
          <a:noFill/>
          <a:ln>
            <a:noFill/>
            <a:prstDash/>
          </a:ln>
        </p:spPr>
      </p:pic>
      <p:pic>
        <p:nvPicPr>
          <p:cNvPr id="4098" name="Picture 2" descr="C:\Users\User1\Desktop\все для ТАНГРАММ\ФОТО ТАНГРАМ\ф 16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9552" y="3933056"/>
            <a:ext cx="2952328" cy="2001355"/>
          </a:xfrm>
          <a:prstGeom prst="rect">
            <a:avLst/>
          </a:prstGeom>
          <a:noFill/>
        </p:spPr>
      </p:pic>
      <p:pic>
        <p:nvPicPr>
          <p:cNvPr id="4099" name="Picture 3" descr="C:\Users\User1\Desktop\все для ТАНГРАММ\ФОТО ТАНГРАМ\ф 17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868144" y="4005064"/>
            <a:ext cx="2952328" cy="19442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85720" y="428604"/>
            <a:ext cx="7572428" cy="1143008"/>
          </a:xfrm>
          <a:prstGeom prst="roundRect">
            <a:avLst/>
          </a:prstGeom>
          <a:solidFill>
            <a:srgbClr val="FFCC99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>
                <a:solidFill>
                  <a:srgbClr val="C00000"/>
                </a:solidFill>
                <a:latin typeface="Bookman Old Style" pitchFamily="18" charset="0"/>
              </a:rPr>
              <a:t>5 -</a:t>
            </a:r>
            <a:r>
              <a:rPr lang="ru-RU" sz="2400" b="1" i="1" dirty="0">
                <a:solidFill>
                  <a:srgbClr val="5C0000"/>
                </a:solidFill>
                <a:latin typeface="Bookman Old Style" pitchFamily="18" charset="0"/>
              </a:rPr>
              <a:t> Составь фигуру</a:t>
            </a:r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251521" y="1700808"/>
            <a:ext cx="7992888" cy="4871464"/>
          </a:xfrm>
        </p:spPr>
        <p:txBody>
          <a:bodyPr/>
          <a:lstStyle/>
          <a:p>
            <a:pPr algn="just">
              <a:buClr>
                <a:srgbClr val="C00000"/>
              </a:buClr>
              <a:buNone/>
            </a:pPr>
            <a:r>
              <a:rPr lang="ru-RU" sz="1800" dirty="0">
                <a:latin typeface="Bookman Old Style" pitchFamily="18" charset="0"/>
              </a:rPr>
              <a:t>	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-1332656" y="0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683568" y="1844824"/>
            <a:ext cx="6984776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800000"/>
              </a:solidFill>
            </a:endParaRPr>
          </a:p>
          <a:p>
            <a:pPr algn="ctr"/>
            <a:endParaRPr lang="ru-RU" dirty="0">
              <a:solidFill>
                <a:srgbClr val="800000"/>
              </a:solidFill>
            </a:endParaRPr>
          </a:p>
          <a:p>
            <a:pPr algn="ctr"/>
            <a:endParaRPr lang="ru-RU" dirty="0">
              <a:solidFill>
                <a:srgbClr val="800000"/>
              </a:solidFill>
            </a:endParaRPr>
          </a:p>
          <a:p>
            <a:pPr algn="ctr"/>
            <a:endParaRPr lang="ru-RU" dirty="0">
              <a:solidFill>
                <a:srgbClr val="800000"/>
              </a:solidFill>
            </a:endParaRPr>
          </a:p>
          <a:p>
            <a:pPr algn="ctr"/>
            <a:endParaRPr lang="ru-RU" dirty="0">
              <a:solidFill>
                <a:srgbClr val="800000"/>
              </a:solidFill>
            </a:endParaRPr>
          </a:p>
          <a:p>
            <a:pPr algn="ctr"/>
            <a:endParaRPr lang="ru-RU" dirty="0">
              <a:solidFill>
                <a:srgbClr val="FF0000"/>
              </a:solidFill>
            </a:endParaRPr>
          </a:p>
          <a:p>
            <a:pPr algn="ctr"/>
            <a:r>
              <a:rPr lang="ru-RU" dirty="0">
                <a:solidFill>
                  <a:srgbClr val="FF0000"/>
                </a:solidFill>
              </a:rPr>
              <a:t>4 вариант:</a:t>
            </a:r>
            <a:r>
              <a:rPr lang="ru-RU" dirty="0">
                <a:solidFill>
                  <a:srgbClr val="800000"/>
                </a:solidFill>
              </a:rPr>
              <a:t> </a:t>
            </a:r>
            <a:r>
              <a:rPr lang="ru-RU" dirty="0">
                <a:solidFill>
                  <a:srgbClr val="5C0000"/>
                </a:solidFill>
              </a:rPr>
              <a:t>П</a:t>
            </a:r>
            <a:r>
              <a:rPr lang="de-DE" dirty="0">
                <a:solidFill>
                  <a:srgbClr val="5C0000"/>
                </a:solidFill>
              </a:rPr>
              <a:t>ридумать и сложить фигуру</a:t>
            </a:r>
            <a:r>
              <a:rPr lang="ru-RU" dirty="0">
                <a:solidFill>
                  <a:srgbClr val="5C0000"/>
                </a:solidFill>
              </a:rPr>
              <a:t>.</a:t>
            </a:r>
          </a:p>
          <a:p>
            <a:pPr algn="ctr"/>
            <a:endParaRPr lang="ru-RU" dirty="0">
              <a:solidFill>
                <a:srgbClr val="800000"/>
              </a:solidFill>
            </a:endParaRPr>
          </a:p>
          <a:p>
            <a:pPr algn="ctr"/>
            <a:endParaRPr lang="ru-RU" dirty="0">
              <a:solidFill>
                <a:srgbClr val="800000"/>
              </a:solidFill>
            </a:endParaRPr>
          </a:p>
          <a:p>
            <a:pPr algn="ctr"/>
            <a:endParaRPr lang="ru-RU" dirty="0">
              <a:solidFill>
                <a:srgbClr val="800000"/>
              </a:solidFill>
            </a:endParaRPr>
          </a:p>
          <a:p>
            <a:pPr algn="ctr"/>
            <a:endParaRPr lang="ru-RU" dirty="0">
              <a:solidFill>
                <a:srgbClr val="800000"/>
              </a:solidFill>
            </a:endParaRPr>
          </a:p>
          <a:p>
            <a:pPr algn="ctr"/>
            <a:endParaRPr lang="ru-RU" dirty="0">
              <a:solidFill>
                <a:srgbClr val="800000"/>
              </a:solidFill>
            </a:endParaRPr>
          </a:p>
          <a:p>
            <a:pPr algn="ctr"/>
            <a:endParaRPr lang="ru-RU" dirty="0"/>
          </a:p>
        </p:txBody>
      </p:sp>
      <p:pic>
        <p:nvPicPr>
          <p:cNvPr id="6" name="Рисунок 5" descr="https://ds02.infourok.ru/uploads/ex/0404/00076a8b-f3ce6cc4/img5.jpg"/>
          <p:cNvPicPr/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2555776" y="2852936"/>
            <a:ext cx="3960440" cy="3384376"/>
          </a:xfrm>
          <a:prstGeom prst="rect">
            <a:avLst/>
          </a:prstGeom>
          <a:noFill/>
          <a:ln>
            <a:noFill/>
            <a:prstDash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красная скрепка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красная скрепка</Template>
  <TotalTime>2673</TotalTime>
  <Words>249</Words>
  <Application>Microsoft Office PowerPoint</Application>
  <PresentationFormat>Экран (4:3)</PresentationFormat>
  <Paragraphs>114</Paragraphs>
  <Slides>15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красная скрепка</vt:lpstr>
      <vt:lpstr>Слайд 1</vt:lpstr>
      <vt:lpstr>Слайд 2</vt:lpstr>
      <vt:lpstr> Правила игры </vt:lpstr>
      <vt:lpstr>Слайд 4</vt:lpstr>
      <vt:lpstr> 15 ИГР С ТАНГРАМОМ 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Психологические основы ФГОС. Психологическое сопровождение образовательного процесса ДОУ  в условиях введения ФГОС дошкольного образования</dc:title>
  <dc:creator>Дом</dc:creator>
  <cp:lastModifiedBy>Лиза</cp:lastModifiedBy>
  <cp:revision>290</cp:revision>
  <dcterms:created xsi:type="dcterms:W3CDTF">2014-01-18T06:41:18Z</dcterms:created>
  <dcterms:modified xsi:type="dcterms:W3CDTF">2020-04-07T17:00:14Z</dcterms:modified>
</cp:coreProperties>
</file>